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6" r:id="rId5"/>
  </p:sldMasterIdLst>
  <p:notesMasterIdLst>
    <p:notesMasterId r:id="rId29"/>
  </p:notesMasterIdLst>
  <p:sldIdLst>
    <p:sldId id="265" r:id="rId6"/>
    <p:sldId id="264" r:id="rId7"/>
    <p:sldId id="420" r:id="rId8"/>
    <p:sldId id="505" r:id="rId9"/>
    <p:sldId id="506" r:id="rId10"/>
    <p:sldId id="507" r:id="rId11"/>
    <p:sldId id="259" r:id="rId12"/>
    <p:sldId id="508" r:id="rId13"/>
    <p:sldId id="509" r:id="rId14"/>
    <p:sldId id="510" r:id="rId15"/>
    <p:sldId id="511" r:id="rId16"/>
    <p:sldId id="473" r:id="rId17"/>
    <p:sldId id="515" r:id="rId18"/>
    <p:sldId id="516" r:id="rId19"/>
    <p:sldId id="512" r:id="rId20"/>
    <p:sldId id="513" r:id="rId21"/>
    <p:sldId id="514" r:id="rId22"/>
    <p:sldId id="517" r:id="rId23"/>
    <p:sldId id="266" r:id="rId24"/>
    <p:sldId id="260" r:id="rId25"/>
    <p:sldId id="261" r:id="rId26"/>
    <p:sldId id="262" r:id="rId27"/>
    <p:sldId id="263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46"/>
    <p:restoredTop sz="96327"/>
  </p:normalViewPr>
  <p:slideViewPr>
    <p:cSldViewPr snapToGrid="0" snapToObjects="1">
      <p:cViewPr varScale="1">
        <p:scale>
          <a:sx n="140" d="100"/>
          <a:sy n="140" d="100"/>
        </p:scale>
        <p:origin x="24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B7B691-B669-E044-9BC2-901F547EFAF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A67169E-4C84-3642-A79D-6B835AA3D7FF}">
      <dgm:prSet/>
      <dgm:spPr/>
      <dgm:t>
        <a:bodyPr/>
        <a:lstStyle/>
        <a:p>
          <a:r>
            <a:rPr lang="en-US" dirty="0"/>
            <a:t>Preferences</a:t>
          </a:r>
          <a:endParaRPr lang="en-DE" dirty="0"/>
        </a:p>
      </dgm:t>
    </dgm:pt>
    <dgm:pt modelId="{055A7688-5DF8-BC47-A5A6-0288AD66FBF0}" type="parTrans" cxnId="{123B1EDE-EDF2-4F4B-8462-083D1B31B047}">
      <dgm:prSet/>
      <dgm:spPr/>
      <dgm:t>
        <a:bodyPr/>
        <a:lstStyle/>
        <a:p>
          <a:endParaRPr lang="en-GB"/>
        </a:p>
      </dgm:t>
    </dgm:pt>
    <dgm:pt modelId="{DE66A816-158D-CC47-95A0-AACCEA85A9BE}" type="sibTrans" cxnId="{123B1EDE-EDF2-4F4B-8462-083D1B31B047}">
      <dgm:prSet/>
      <dgm:spPr/>
      <dgm:t>
        <a:bodyPr/>
        <a:lstStyle/>
        <a:p>
          <a:endParaRPr lang="en-GB"/>
        </a:p>
      </dgm:t>
    </dgm:pt>
    <dgm:pt modelId="{8D4F00A1-B0CF-A748-B52A-E9495A015E27}">
      <dgm:prSet/>
      <dgm:spPr/>
      <dgm:t>
        <a:bodyPr/>
        <a:lstStyle/>
        <a:p>
          <a:r>
            <a:rPr lang="en-US"/>
            <a:t>Data Modeler</a:t>
          </a:r>
          <a:endParaRPr lang="en-DE"/>
        </a:p>
      </dgm:t>
    </dgm:pt>
    <dgm:pt modelId="{6ED05B82-D38B-8948-AFD8-E3143E7281FA}" type="parTrans" cxnId="{AD356090-9C2E-2E4F-8464-106E39D426D4}">
      <dgm:prSet/>
      <dgm:spPr/>
      <dgm:t>
        <a:bodyPr/>
        <a:lstStyle/>
        <a:p>
          <a:endParaRPr lang="en-GB"/>
        </a:p>
      </dgm:t>
    </dgm:pt>
    <dgm:pt modelId="{AECCED12-2575-6144-BD44-5A6EFC61CA2B}" type="sibTrans" cxnId="{AD356090-9C2E-2E4F-8464-106E39D426D4}">
      <dgm:prSet/>
      <dgm:spPr/>
      <dgm:t>
        <a:bodyPr/>
        <a:lstStyle/>
        <a:p>
          <a:endParaRPr lang="en-GB"/>
        </a:p>
      </dgm:t>
    </dgm:pt>
    <dgm:pt modelId="{3D4974FC-DC10-0B46-A66E-5DFB773F7C6C}">
      <dgm:prSet/>
      <dgm:spPr/>
      <dgm:t>
        <a:bodyPr/>
        <a:lstStyle/>
        <a:p>
          <a:r>
            <a:rPr lang="en-US"/>
            <a:t>DDL</a:t>
          </a:r>
          <a:endParaRPr lang="en-DE"/>
        </a:p>
      </dgm:t>
    </dgm:pt>
    <dgm:pt modelId="{C77BF599-AB05-7F4E-B951-4C68B5593120}" type="parTrans" cxnId="{77D4CF56-02B7-2542-9987-3295044042C9}">
      <dgm:prSet/>
      <dgm:spPr/>
      <dgm:t>
        <a:bodyPr/>
        <a:lstStyle/>
        <a:p>
          <a:endParaRPr lang="en-GB"/>
        </a:p>
      </dgm:t>
    </dgm:pt>
    <dgm:pt modelId="{ACB20875-67D7-BF48-AEE9-E2FBC46A814A}" type="sibTrans" cxnId="{77D4CF56-02B7-2542-9987-3295044042C9}">
      <dgm:prSet/>
      <dgm:spPr/>
      <dgm:t>
        <a:bodyPr/>
        <a:lstStyle/>
        <a:p>
          <a:endParaRPr lang="en-GB"/>
        </a:p>
      </dgm:t>
    </dgm:pt>
    <dgm:pt modelId="{BD442441-A328-2545-A056-1A5E0A967E06}">
      <dgm:prSet/>
      <dgm:spPr/>
      <dgm:t>
        <a:bodyPr/>
        <a:lstStyle/>
        <a:p>
          <a:r>
            <a:rPr lang="en-US"/>
            <a:t>Model</a:t>
          </a:r>
          <a:endParaRPr lang="en-DE"/>
        </a:p>
      </dgm:t>
    </dgm:pt>
    <dgm:pt modelId="{BEAE1AF7-3386-6F40-A313-5DC6F95BCE28}" type="parTrans" cxnId="{CF7822A2-4A3C-E643-AE25-8FA9CFEAE758}">
      <dgm:prSet/>
      <dgm:spPr/>
      <dgm:t>
        <a:bodyPr/>
        <a:lstStyle/>
        <a:p>
          <a:endParaRPr lang="en-GB"/>
        </a:p>
      </dgm:t>
    </dgm:pt>
    <dgm:pt modelId="{BF5775E9-90B8-5243-BEEB-D8EF25800C84}" type="sibTrans" cxnId="{CF7822A2-4A3C-E643-AE25-8FA9CFEAE758}">
      <dgm:prSet/>
      <dgm:spPr/>
      <dgm:t>
        <a:bodyPr/>
        <a:lstStyle/>
        <a:p>
          <a:endParaRPr lang="en-GB"/>
        </a:p>
      </dgm:t>
    </dgm:pt>
    <dgm:pt modelId="{3ED0023B-DD99-0B4F-99B6-EB16BD5A4222}">
      <dgm:prSet/>
      <dgm:spPr/>
      <dgm:t>
        <a:bodyPr/>
        <a:lstStyle/>
        <a:p>
          <a:r>
            <a:rPr lang="en-US"/>
            <a:t>Relational</a:t>
          </a:r>
          <a:endParaRPr lang="en-DE"/>
        </a:p>
      </dgm:t>
    </dgm:pt>
    <dgm:pt modelId="{C0913F11-AF1A-2241-91CB-7191439A082B}" type="parTrans" cxnId="{C0A5A50D-A936-124B-AC47-7417F4DF6268}">
      <dgm:prSet/>
      <dgm:spPr/>
      <dgm:t>
        <a:bodyPr/>
        <a:lstStyle/>
        <a:p>
          <a:endParaRPr lang="en-GB"/>
        </a:p>
      </dgm:t>
    </dgm:pt>
    <dgm:pt modelId="{97E26255-1E04-A648-80EC-7394AA7E1273}" type="sibTrans" cxnId="{C0A5A50D-A936-124B-AC47-7417F4DF6268}">
      <dgm:prSet/>
      <dgm:spPr/>
      <dgm:t>
        <a:bodyPr/>
        <a:lstStyle/>
        <a:p>
          <a:endParaRPr lang="en-GB"/>
        </a:p>
      </dgm:t>
    </dgm:pt>
    <dgm:pt modelId="{7E0761E6-27C5-FF4B-B2A1-F649E93E0147}">
      <dgm:prSet/>
      <dgm:spPr/>
      <dgm:t>
        <a:bodyPr/>
        <a:lstStyle/>
        <a:p>
          <a:r>
            <a:rPr lang="en-US"/>
            <a:t>Physical</a:t>
          </a:r>
          <a:endParaRPr lang="en-DE"/>
        </a:p>
      </dgm:t>
    </dgm:pt>
    <dgm:pt modelId="{D98564AF-2C95-5741-96C8-F3FBA4CBAF30}" type="parTrans" cxnId="{CF994202-B25E-334B-93BF-329C4484E579}">
      <dgm:prSet/>
      <dgm:spPr/>
      <dgm:t>
        <a:bodyPr/>
        <a:lstStyle/>
        <a:p>
          <a:endParaRPr lang="en-GB"/>
        </a:p>
      </dgm:t>
    </dgm:pt>
    <dgm:pt modelId="{B775A4C4-9B6B-AB43-B66E-3C30DABF3047}" type="sibTrans" cxnId="{CF994202-B25E-334B-93BF-329C4484E579}">
      <dgm:prSet/>
      <dgm:spPr/>
      <dgm:t>
        <a:bodyPr/>
        <a:lstStyle/>
        <a:p>
          <a:endParaRPr lang="en-GB"/>
        </a:p>
      </dgm:t>
    </dgm:pt>
    <dgm:pt modelId="{C86171F3-7439-A144-96DA-580F1E91390B}">
      <dgm:prSet/>
      <dgm:spPr/>
      <dgm:t>
        <a:bodyPr/>
        <a:lstStyle/>
        <a:p>
          <a:r>
            <a:rPr lang="en-GB" dirty="0"/>
            <a:t>Environment</a:t>
          </a:r>
        </a:p>
      </dgm:t>
    </dgm:pt>
    <dgm:pt modelId="{A61C08B6-FDD8-974F-A7E5-385438CB441A}" type="parTrans" cxnId="{D2E5CA1E-5CAA-BC4B-81A5-4066335C9B8A}">
      <dgm:prSet/>
      <dgm:spPr/>
      <dgm:t>
        <a:bodyPr/>
        <a:lstStyle/>
        <a:p>
          <a:endParaRPr lang="en-GB"/>
        </a:p>
      </dgm:t>
    </dgm:pt>
    <dgm:pt modelId="{76539306-543C-6142-8A37-BCE91E5896BD}" type="sibTrans" cxnId="{D2E5CA1E-5CAA-BC4B-81A5-4066335C9B8A}">
      <dgm:prSet/>
      <dgm:spPr/>
      <dgm:t>
        <a:bodyPr/>
        <a:lstStyle/>
        <a:p>
          <a:endParaRPr lang="en-GB"/>
        </a:p>
      </dgm:t>
    </dgm:pt>
    <dgm:pt modelId="{01FFCFEA-5CE8-2E42-A819-3E6E3984CB32}" type="pres">
      <dgm:prSet presAssocID="{A3B7B691-B669-E044-9BC2-901F547EFAF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C3AA344-2903-0D4B-9437-8DFC2FE72EE8}" type="pres">
      <dgm:prSet presAssocID="{1A67169E-4C84-3642-A79D-6B835AA3D7FF}" presName="hierRoot1" presStyleCnt="0">
        <dgm:presLayoutVars>
          <dgm:hierBranch val="init"/>
        </dgm:presLayoutVars>
      </dgm:prSet>
      <dgm:spPr/>
    </dgm:pt>
    <dgm:pt modelId="{CB023E02-2487-3B43-A9C8-031DC7618D32}" type="pres">
      <dgm:prSet presAssocID="{1A67169E-4C84-3642-A79D-6B835AA3D7FF}" presName="rootComposite1" presStyleCnt="0"/>
      <dgm:spPr/>
    </dgm:pt>
    <dgm:pt modelId="{75E18914-3B10-104C-A062-BF9E4DEA8BA3}" type="pres">
      <dgm:prSet presAssocID="{1A67169E-4C84-3642-A79D-6B835AA3D7FF}" presName="rootText1" presStyleLbl="node0" presStyleIdx="0" presStyleCnt="1">
        <dgm:presLayoutVars>
          <dgm:chPref val="3"/>
        </dgm:presLayoutVars>
      </dgm:prSet>
      <dgm:spPr/>
    </dgm:pt>
    <dgm:pt modelId="{F1080C49-1AE8-A74B-A3CE-9E7B1E3BC972}" type="pres">
      <dgm:prSet presAssocID="{1A67169E-4C84-3642-A79D-6B835AA3D7FF}" presName="rootConnector1" presStyleLbl="node1" presStyleIdx="0" presStyleCnt="0"/>
      <dgm:spPr/>
    </dgm:pt>
    <dgm:pt modelId="{15043929-605B-894B-93B2-25FDCD8E7700}" type="pres">
      <dgm:prSet presAssocID="{1A67169E-4C84-3642-A79D-6B835AA3D7FF}" presName="hierChild2" presStyleCnt="0"/>
      <dgm:spPr/>
    </dgm:pt>
    <dgm:pt modelId="{684461DA-8ED5-0B4E-8614-3C6571C145BE}" type="pres">
      <dgm:prSet presAssocID="{6ED05B82-D38B-8948-AFD8-E3143E7281FA}" presName="Name64" presStyleLbl="parChTrans1D2" presStyleIdx="0" presStyleCnt="2"/>
      <dgm:spPr/>
    </dgm:pt>
    <dgm:pt modelId="{31CC6E98-62AC-9946-98B0-5F87A0D0D976}" type="pres">
      <dgm:prSet presAssocID="{8D4F00A1-B0CF-A748-B52A-E9495A015E27}" presName="hierRoot2" presStyleCnt="0">
        <dgm:presLayoutVars>
          <dgm:hierBranch val="init"/>
        </dgm:presLayoutVars>
      </dgm:prSet>
      <dgm:spPr/>
    </dgm:pt>
    <dgm:pt modelId="{EC4F9F8B-80B0-ED4F-85C7-7684B60CC4F9}" type="pres">
      <dgm:prSet presAssocID="{8D4F00A1-B0CF-A748-B52A-E9495A015E27}" presName="rootComposite" presStyleCnt="0"/>
      <dgm:spPr/>
    </dgm:pt>
    <dgm:pt modelId="{ED96E6BA-9E37-BB4F-9040-90A06A0E4447}" type="pres">
      <dgm:prSet presAssocID="{8D4F00A1-B0CF-A748-B52A-E9495A015E27}" presName="rootText" presStyleLbl="node2" presStyleIdx="0" presStyleCnt="2">
        <dgm:presLayoutVars>
          <dgm:chPref val="3"/>
        </dgm:presLayoutVars>
      </dgm:prSet>
      <dgm:spPr/>
    </dgm:pt>
    <dgm:pt modelId="{F10821A0-FD03-754B-80E3-1091A3303CB5}" type="pres">
      <dgm:prSet presAssocID="{8D4F00A1-B0CF-A748-B52A-E9495A015E27}" presName="rootConnector" presStyleLbl="node2" presStyleIdx="0" presStyleCnt="2"/>
      <dgm:spPr/>
    </dgm:pt>
    <dgm:pt modelId="{DB8DD64F-7374-4743-8E96-F87B1CB133DE}" type="pres">
      <dgm:prSet presAssocID="{8D4F00A1-B0CF-A748-B52A-E9495A015E27}" presName="hierChild4" presStyleCnt="0"/>
      <dgm:spPr/>
    </dgm:pt>
    <dgm:pt modelId="{C7285984-C236-0345-8612-014AA48645CE}" type="pres">
      <dgm:prSet presAssocID="{C77BF599-AB05-7F4E-B951-4C68B5593120}" presName="Name64" presStyleLbl="parChTrans1D3" presStyleIdx="0" presStyleCnt="2"/>
      <dgm:spPr/>
    </dgm:pt>
    <dgm:pt modelId="{77D90DE1-EBD7-024B-8C5D-0DA714B2B39A}" type="pres">
      <dgm:prSet presAssocID="{3D4974FC-DC10-0B46-A66E-5DFB773F7C6C}" presName="hierRoot2" presStyleCnt="0">
        <dgm:presLayoutVars>
          <dgm:hierBranch val="init"/>
        </dgm:presLayoutVars>
      </dgm:prSet>
      <dgm:spPr/>
    </dgm:pt>
    <dgm:pt modelId="{B2533CF6-3BED-6049-8B9C-7E2AEF4DD4E2}" type="pres">
      <dgm:prSet presAssocID="{3D4974FC-DC10-0B46-A66E-5DFB773F7C6C}" presName="rootComposite" presStyleCnt="0"/>
      <dgm:spPr/>
    </dgm:pt>
    <dgm:pt modelId="{9D249EFB-CCEF-8046-AFE6-12D30C2BB31F}" type="pres">
      <dgm:prSet presAssocID="{3D4974FC-DC10-0B46-A66E-5DFB773F7C6C}" presName="rootText" presStyleLbl="node3" presStyleIdx="0" presStyleCnt="2">
        <dgm:presLayoutVars>
          <dgm:chPref val="3"/>
        </dgm:presLayoutVars>
      </dgm:prSet>
      <dgm:spPr/>
    </dgm:pt>
    <dgm:pt modelId="{6E4AC093-83A5-6F49-BE41-FC3740FB2F1E}" type="pres">
      <dgm:prSet presAssocID="{3D4974FC-DC10-0B46-A66E-5DFB773F7C6C}" presName="rootConnector" presStyleLbl="node3" presStyleIdx="0" presStyleCnt="2"/>
      <dgm:spPr/>
    </dgm:pt>
    <dgm:pt modelId="{CB42F925-3FA2-794F-9184-47D1DA2CED2F}" type="pres">
      <dgm:prSet presAssocID="{3D4974FC-DC10-0B46-A66E-5DFB773F7C6C}" presName="hierChild4" presStyleCnt="0"/>
      <dgm:spPr/>
    </dgm:pt>
    <dgm:pt modelId="{C0CE11EA-B912-A847-B084-977FB00EAEF5}" type="pres">
      <dgm:prSet presAssocID="{3D4974FC-DC10-0B46-A66E-5DFB773F7C6C}" presName="hierChild5" presStyleCnt="0"/>
      <dgm:spPr/>
    </dgm:pt>
    <dgm:pt modelId="{5B512DE5-CF2B-224E-B589-74BF63956911}" type="pres">
      <dgm:prSet presAssocID="{BEAE1AF7-3386-6F40-A313-5DC6F95BCE28}" presName="Name64" presStyleLbl="parChTrans1D3" presStyleIdx="1" presStyleCnt="2"/>
      <dgm:spPr/>
    </dgm:pt>
    <dgm:pt modelId="{8E249250-C669-0044-B20E-2045B975C3E9}" type="pres">
      <dgm:prSet presAssocID="{BD442441-A328-2545-A056-1A5E0A967E06}" presName="hierRoot2" presStyleCnt="0">
        <dgm:presLayoutVars>
          <dgm:hierBranch val="init"/>
        </dgm:presLayoutVars>
      </dgm:prSet>
      <dgm:spPr/>
    </dgm:pt>
    <dgm:pt modelId="{13B23FA4-418E-6D48-B73B-856D4E76662F}" type="pres">
      <dgm:prSet presAssocID="{BD442441-A328-2545-A056-1A5E0A967E06}" presName="rootComposite" presStyleCnt="0"/>
      <dgm:spPr/>
    </dgm:pt>
    <dgm:pt modelId="{57C87BBB-88FA-CE4A-BA77-E7DDC047DB44}" type="pres">
      <dgm:prSet presAssocID="{BD442441-A328-2545-A056-1A5E0A967E06}" presName="rootText" presStyleLbl="node3" presStyleIdx="1" presStyleCnt="2">
        <dgm:presLayoutVars>
          <dgm:chPref val="3"/>
        </dgm:presLayoutVars>
      </dgm:prSet>
      <dgm:spPr/>
    </dgm:pt>
    <dgm:pt modelId="{A6C2A13E-27ED-3646-9596-B0B0B1A8E725}" type="pres">
      <dgm:prSet presAssocID="{BD442441-A328-2545-A056-1A5E0A967E06}" presName="rootConnector" presStyleLbl="node3" presStyleIdx="1" presStyleCnt="2"/>
      <dgm:spPr/>
    </dgm:pt>
    <dgm:pt modelId="{7EB2C26A-B1A3-5B4F-9166-84CB4B2D7B75}" type="pres">
      <dgm:prSet presAssocID="{BD442441-A328-2545-A056-1A5E0A967E06}" presName="hierChild4" presStyleCnt="0"/>
      <dgm:spPr/>
    </dgm:pt>
    <dgm:pt modelId="{ABBF8E87-9B9B-1040-BE79-ACBCE81ABF76}" type="pres">
      <dgm:prSet presAssocID="{C0913F11-AF1A-2241-91CB-7191439A082B}" presName="Name64" presStyleLbl="parChTrans1D4" presStyleIdx="0" presStyleCnt="2"/>
      <dgm:spPr/>
    </dgm:pt>
    <dgm:pt modelId="{6E8D377B-62D8-1443-AD90-A2B02A125DF4}" type="pres">
      <dgm:prSet presAssocID="{3ED0023B-DD99-0B4F-99B6-EB16BD5A4222}" presName="hierRoot2" presStyleCnt="0">
        <dgm:presLayoutVars>
          <dgm:hierBranch val="init"/>
        </dgm:presLayoutVars>
      </dgm:prSet>
      <dgm:spPr/>
    </dgm:pt>
    <dgm:pt modelId="{B618CBC2-801F-E24E-BD87-E54F1502B1B8}" type="pres">
      <dgm:prSet presAssocID="{3ED0023B-DD99-0B4F-99B6-EB16BD5A4222}" presName="rootComposite" presStyleCnt="0"/>
      <dgm:spPr/>
    </dgm:pt>
    <dgm:pt modelId="{81750722-0FA7-4641-A91E-7A6AA03EC9A7}" type="pres">
      <dgm:prSet presAssocID="{3ED0023B-DD99-0B4F-99B6-EB16BD5A4222}" presName="rootText" presStyleLbl="node4" presStyleIdx="0" presStyleCnt="2">
        <dgm:presLayoutVars>
          <dgm:chPref val="3"/>
        </dgm:presLayoutVars>
      </dgm:prSet>
      <dgm:spPr/>
    </dgm:pt>
    <dgm:pt modelId="{5ABE2A02-28F9-6A4A-B333-83BD7F5CBAFE}" type="pres">
      <dgm:prSet presAssocID="{3ED0023B-DD99-0B4F-99B6-EB16BD5A4222}" presName="rootConnector" presStyleLbl="node4" presStyleIdx="0" presStyleCnt="2"/>
      <dgm:spPr/>
    </dgm:pt>
    <dgm:pt modelId="{2B70343F-3275-A146-8A02-ED6096D05686}" type="pres">
      <dgm:prSet presAssocID="{3ED0023B-DD99-0B4F-99B6-EB16BD5A4222}" presName="hierChild4" presStyleCnt="0"/>
      <dgm:spPr/>
    </dgm:pt>
    <dgm:pt modelId="{A7D317D6-26AD-614C-BFBC-044ABD27B8C6}" type="pres">
      <dgm:prSet presAssocID="{3ED0023B-DD99-0B4F-99B6-EB16BD5A4222}" presName="hierChild5" presStyleCnt="0"/>
      <dgm:spPr/>
    </dgm:pt>
    <dgm:pt modelId="{19A84987-08E2-2A4C-94B3-428C8FF2F0A4}" type="pres">
      <dgm:prSet presAssocID="{D98564AF-2C95-5741-96C8-F3FBA4CBAF30}" presName="Name64" presStyleLbl="parChTrans1D4" presStyleIdx="1" presStyleCnt="2"/>
      <dgm:spPr/>
    </dgm:pt>
    <dgm:pt modelId="{B96A3972-F90E-3942-ACA1-E690422B0614}" type="pres">
      <dgm:prSet presAssocID="{7E0761E6-27C5-FF4B-B2A1-F649E93E0147}" presName="hierRoot2" presStyleCnt="0">
        <dgm:presLayoutVars>
          <dgm:hierBranch val="init"/>
        </dgm:presLayoutVars>
      </dgm:prSet>
      <dgm:spPr/>
    </dgm:pt>
    <dgm:pt modelId="{A9664AF0-B605-FB46-8E24-6BE7F4C1E8F7}" type="pres">
      <dgm:prSet presAssocID="{7E0761E6-27C5-FF4B-B2A1-F649E93E0147}" presName="rootComposite" presStyleCnt="0"/>
      <dgm:spPr/>
    </dgm:pt>
    <dgm:pt modelId="{20B2EEC1-AF1B-C149-8F8D-347CC0A5F0BA}" type="pres">
      <dgm:prSet presAssocID="{7E0761E6-27C5-FF4B-B2A1-F649E93E0147}" presName="rootText" presStyleLbl="node4" presStyleIdx="1" presStyleCnt="2">
        <dgm:presLayoutVars>
          <dgm:chPref val="3"/>
        </dgm:presLayoutVars>
      </dgm:prSet>
      <dgm:spPr/>
    </dgm:pt>
    <dgm:pt modelId="{6A566067-A334-4B42-A970-7635AC8C1D47}" type="pres">
      <dgm:prSet presAssocID="{7E0761E6-27C5-FF4B-B2A1-F649E93E0147}" presName="rootConnector" presStyleLbl="node4" presStyleIdx="1" presStyleCnt="2"/>
      <dgm:spPr/>
    </dgm:pt>
    <dgm:pt modelId="{96F46575-40E0-0D41-9ADC-E1198EA8255D}" type="pres">
      <dgm:prSet presAssocID="{7E0761E6-27C5-FF4B-B2A1-F649E93E0147}" presName="hierChild4" presStyleCnt="0"/>
      <dgm:spPr/>
    </dgm:pt>
    <dgm:pt modelId="{6928B88E-7A96-294D-9974-B23605F9EB08}" type="pres">
      <dgm:prSet presAssocID="{7E0761E6-27C5-FF4B-B2A1-F649E93E0147}" presName="hierChild5" presStyleCnt="0"/>
      <dgm:spPr/>
    </dgm:pt>
    <dgm:pt modelId="{86F92C05-F4A6-1146-B269-371EB0D6E22B}" type="pres">
      <dgm:prSet presAssocID="{BD442441-A328-2545-A056-1A5E0A967E06}" presName="hierChild5" presStyleCnt="0"/>
      <dgm:spPr/>
    </dgm:pt>
    <dgm:pt modelId="{D4FF5BE3-81AD-CD4F-BD75-3CB76C641A7B}" type="pres">
      <dgm:prSet presAssocID="{8D4F00A1-B0CF-A748-B52A-E9495A015E27}" presName="hierChild5" presStyleCnt="0"/>
      <dgm:spPr/>
    </dgm:pt>
    <dgm:pt modelId="{D49A3C44-3AE2-5148-A13D-F4D24CEE3435}" type="pres">
      <dgm:prSet presAssocID="{A61C08B6-FDD8-974F-A7E5-385438CB441A}" presName="Name64" presStyleLbl="parChTrans1D2" presStyleIdx="1" presStyleCnt="2"/>
      <dgm:spPr/>
    </dgm:pt>
    <dgm:pt modelId="{6D62E22E-B126-C440-AE88-A0701C3FD1B3}" type="pres">
      <dgm:prSet presAssocID="{C86171F3-7439-A144-96DA-580F1E91390B}" presName="hierRoot2" presStyleCnt="0">
        <dgm:presLayoutVars>
          <dgm:hierBranch val="init"/>
        </dgm:presLayoutVars>
      </dgm:prSet>
      <dgm:spPr/>
    </dgm:pt>
    <dgm:pt modelId="{B27CBEE0-42A5-3846-8831-2A64CB4FB716}" type="pres">
      <dgm:prSet presAssocID="{C86171F3-7439-A144-96DA-580F1E91390B}" presName="rootComposite" presStyleCnt="0"/>
      <dgm:spPr/>
    </dgm:pt>
    <dgm:pt modelId="{74F8C769-42B3-3747-ACB6-8D59699198D9}" type="pres">
      <dgm:prSet presAssocID="{C86171F3-7439-A144-96DA-580F1E91390B}" presName="rootText" presStyleLbl="node2" presStyleIdx="1" presStyleCnt="2">
        <dgm:presLayoutVars>
          <dgm:chPref val="3"/>
        </dgm:presLayoutVars>
      </dgm:prSet>
      <dgm:spPr/>
    </dgm:pt>
    <dgm:pt modelId="{074DED7D-ACDA-6943-959A-343C156EF9AE}" type="pres">
      <dgm:prSet presAssocID="{C86171F3-7439-A144-96DA-580F1E91390B}" presName="rootConnector" presStyleLbl="node2" presStyleIdx="1" presStyleCnt="2"/>
      <dgm:spPr/>
    </dgm:pt>
    <dgm:pt modelId="{FCD34E27-C99A-4E4A-BD34-7FEB0AA7AFD4}" type="pres">
      <dgm:prSet presAssocID="{C86171F3-7439-A144-96DA-580F1E91390B}" presName="hierChild4" presStyleCnt="0"/>
      <dgm:spPr/>
    </dgm:pt>
    <dgm:pt modelId="{8982A527-E9C8-0744-A090-3EAF4502BA35}" type="pres">
      <dgm:prSet presAssocID="{C86171F3-7439-A144-96DA-580F1E91390B}" presName="hierChild5" presStyleCnt="0"/>
      <dgm:spPr/>
    </dgm:pt>
    <dgm:pt modelId="{7348EE02-FEFF-6A4C-9917-BCA12D299F35}" type="pres">
      <dgm:prSet presAssocID="{1A67169E-4C84-3642-A79D-6B835AA3D7FF}" presName="hierChild3" presStyleCnt="0"/>
      <dgm:spPr/>
    </dgm:pt>
  </dgm:ptLst>
  <dgm:cxnLst>
    <dgm:cxn modelId="{83243200-25D1-3344-A7D0-7FE6CD532EA2}" type="presOf" srcId="{3D4974FC-DC10-0B46-A66E-5DFB773F7C6C}" destId="{6E4AC093-83A5-6F49-BE41-FC3740FB2F1E}" srcOrd="1" destOrd="0" presId="urn:microsoft.com/office/officeart/2009/3/layout/HorizontalOrganizationChart"/>
    <dgm:cxn modelId="{A5727B01-8796-4F4D-99C0-BBDFE65374D8}" type="presOf" srcId="{A3B7B691-B669-E044-9BC2-901F547EFAF3}" destId="{01FFCFEA-5CE8-2E42-A819-3E6E3984CB32}" srcOrd="0" destOrd="0" presId="urn:microsoft.com/office/officeart/2009/3/layout/HorizontalOrganizationChart"/>
    <dgm:cxn modelId="{CF994202-B25E-334B-93BF-329C4484E579}" srcId="{BD442441-A328-2545-A056-1A5E0A967E06}" destId="{7E0761E6-27C5-FF4B-B2A1-F649E93E0147}" srcOrd="1" destOrd="0" parTransId="{D98564AF-2C95-5741-96C8-F3FBA4CBAF30}" sibTransId="{B775A4C4-9B6B-AB43-B66E-3C30DABF3047}"/>
    <dgm:cxn modelId="{C0A5A50D-A936-124B-AC47-7417F4DF6268}" srcId="{BD442441-A328-2545-A056-1A5E0A967E06}" destId="{3ED0023B-DD99-0B4F-99B6-EB16BD5A4222}" srcOrd="0" destOrd="0" parTransId="{C0913F11-AF1A-2241-91CB-7191439A082B}" sibTransId="{97E26255-1E04-A648-80EC-7394AA7E1273}"/>
    <dgm:cxn modelId="{2C80F616-B843-0845-8491-6FBF4207C96D}" type="presOf" srcId="{3ED0023B-DD99-0B4F-99B6-EB16BD5A4222}" destId="{81750722-0FA7-4641-A91E-7A6AA03EC9A7}" srcOrd="0" destOrd="0" presId="urn:microsoft.com/office/officeart/2009/3/layout/HorizontalOrganizationChart"/>
    <dgm:cxn modelId="{FF2B6C18-A857-BB48-AB41-FE54A9EC54F1}" type="presOf" srcId="{BD442441-A328-2545-A056-1A5E0A967E06}" destId="{57C87BBB-88FA-CE4A-BA77-E7DDC047DB44}" srcOrd="0" destOrd="0" presId="urn:microsoft.com/office/officeart/2009/3/layout/HorizontalOrganizationChart"/>
    <dgm:cxn modelId="{D2E5CA1E-5CAA-BC4B-81A5-4066335C9B8A}" srcId="{1A67169E-4C84-3642-A79D-6B835AA3D7FF}" destId="{C86171F3-7439-A144-96DA-580F1E91390B}" srcOrd="1" destOrd="0" parTransId="{A61C08B6-FDD8-974F-A7E5-385438CB441A}" sibTransId="{76539306-543C-6142-8A37-BCE91E5896BD}"/>
    <dgm:cxn modelId="{D8770233-8A1E-334D-A617-37D2AED41173}" type="presOf" srcId="{8D4F00A1-B0CF-A748-B52A-E9495A015E27}" destId="{ED96E6BA-9E37-BB4F-9040-90A06A0E4447}" srcOrd="0" destOrd="0" presId="urn:microsoft.com/office/officeart/2009/3/layout/HorizontalOrganizationChart"/>
    <dgm:cxn modelId="{FCCF4252-4C18-7B4D-9EED-D6A882ADBB8D}" type="presOf" srcId="{6ED05B82-D38B-8948-AFD8-E3143E7281FA}" destId="{684461DA-8ED5-0B4E-8614-3C6571C145BE}" srcOrd="0" destOrd="0" presId="urn:microsoft.com/office/officeart/2009/3/layout/HorizontalOrganizationChart"/>
    <dgm:cxn modelId="{77D4CF56-02B7-2542-9987-3295044042C9}" srcId="{8D4F00A1-B0CF-A748-B52A-E9495A015E27}" destId="{3D4974FC-DC10-0B46-A66E-5DFB773F7C6C}" srcOrd="0" destOrd="0" parTransId="{C77BF599-AB05-7F4E-B951-4C68B5593120}" sibTransId="{ACB20875-67D7-BF48-AEE9-E2FBC46A814A}"/>
    <dgm:cxn modelId="{C136EC75-4D41-3245-8EA2-1D5D722BE198}" type="presOf" srcId="{C86171F3-7439-A144-96DA-580F1E91390B}" destId="{74F8C769-42B3-3747-ACB6-8D59699198D9}" srcOrd="0" destOrd="0" presId="urn:microsoft.com/office/officeart/2009/3/layout/HorizontalOrganizationChart"/>
    <dgm:cxn modelId="{9B53A979-B369-2249-8B44-FA0ACEBCB883}" type="presOf" srcId="{A61C08B6-FDD8-974F-A7E5-385438CB441A}" destId="{D49A3C44-3AE2-5148-A13D-F4D24CEE3435}" srcOrd="0" destOrd="0" presId="urn:microsoft.com/office/officeart/2009/3/layout/HorizontalOrganizationChart"/>
    <dgm:cxn modelId="{CDB03E81-B940-7846-B641-51AB78673852}" type="presOf" srcId="{C0913F11-AF1A-2241-91CB-7191439A082B}" destId="{ABBF8E87-9B9B-1040-BE79-ACBCE81ABF76}" srcOrd="0" destOrd="0" presId="urn:microsoft.com/office/officeart/2009/3/layout/HorizontalOrganizationChart"/>
    <dgm:cxn modelId="{4D401389-A558-AB4E-BCC2-4CB9839AECE7}" type="presOf" srcId="{8D4F00A1-B0CF-A748-B52A-E9495A015E27}" destId="{F10821A0-FD03-754B-80E3-1091A3303CB5}" srcOrd="1" destOrd="0" presId="urn:microsoft.com/office/officeart/2009/3/layout/HorizontalOrganizationChart"/>
    <dgm:cxn modelId="{AD356090-9C2E-2E4F-8464-106E39D426D4}" srcId="{1A67169E-4C84-3642-A79D-6B835AA3D7FF}" destId="{8D4F00A1-B0CF-A748-B52A-E9495A015E27}" srcOrd="0" destOrd="0" parTransId="{6ED05B82-D38B-8948-AFD8-E3143E7281FA}" sibTransId="{AECCED12-2575-6144-BD44-5A6EFC61CA2B}"/>
    <dgm:cxn modelId="{81768E9B-1976-2840-874C-CC9351A06FDE}" type="presOf" srcId="{1A67169E-4C84-3642-A79D-6B835AA3D7FF}" destId="{75E18914-3B10-104C-A062-BF9E4DEA8BA3}" srcOrd="0" destOrd="0" presId="urn:microsoft.com/office/officeart/2009/3/layout/HorizontalOrganizationChart"/>
    <dgm:cxn modelId="{19E8BB9C-6B39-574E-9AB2-230B55BE27D4}" type="presOf" srcId="{3ED0023B-DD99-0B4F-99B6-EB16BD5A4222}" destId="{5ABE2A02-28F9-6A4A-B333-83BD7F5CBAFE}" srcOrd="1" destOrd="0" presId="urn:microsoft.com/office/officeart/2009/3/layout/HorizontalOrganizationChart"/>
    <dgm:cxn modelId="{CF7822A2-4A3C-E643-AE25-8FA9CFEAE758}" srcId="{8D4F00A1-B0CF-A748-B52A-E9495A015E27}" destId="{BD442441-A328-2545-A056-1A5E0A967E06}" srcOrd="1" destOrd="0" parTransId="{BEAE1AF7-3386-6F40-A313-5DC6F95BCE28}" sibTransId="{BF5775E9-90B8-5243-BEEB-D8EF25800C84}"/>
    <dgm:cxn modelId="{22C86FB0-B601-DF45-91F3-E3C1527F7808}" type="presOf" srcId="{3D4974FC-DC10-0B46-A66E-5DFB773F7C6C}" destId="{9D249EFB-CCEF-8046-AFE6-12D30C2BB31F}" srcOrd="0" destOrd="0" presId="urn:microsoft.com/office/officeart/2009/3/layout/HorizontalOrganizationChart"/>
    <dgm:cxn modelId="{33CD24BC-1D26-A94D-9223-DB2D44460ADA}" type="presOf" srcId="{7E0761E6-27C5-FF4B-B2A1-F649E93E0147}" destId="{20B2EEC1-AF1B-C149-8F8D-347CC0A5F0BA}" srcOrd="0" destOrd="0" presId="urn:microsoft.com/office/officeart/2009/3/layout/HorizontalOrganizationChart"/>
    <dgm:cxn modelId="{DCCA71C1-8D29-9143-8477-1A6862896042}" type="presOf" srcId="{BEAE1AF7-3386-6F40-A313-5DC6F95BCE28}" destId="{5B512DE5-CF2B-224E-B589-74BF63956911}" srcOrd="0" destOrd="0" presId="urn:microsoft.com/office/officeart/2009/3/layout/HorizontalOrganizationChart"/>
    <dgm:cxn modelId="{335F82DA-C3F0-AE4D-B579-6980F484F3F3}" type="presOf" srcId="{7E0761E6-27C5-FF4B-B2A1-F649E93E0147}" destId="{6A566067-A334-4B42-A970-7635AC8C1D47}" srcOrd="1" destOrd="0" presId="urn:microsoft.com/office/officeart/2009/3/layout/HorizontalOrganizationChart"/>
    <dgm:cxn modelId="{123B1EDE-EDF2-4F4B-8462-083D1B31B047}" srcId="{A3B7B691-B669-E044-9BC2-901F547EFAF3}" destId="{1A67169E-4C84-3642-A79D-6B835AA3D7FF}" srcOrd="0" destOrd="0" parTransId="{055A7688-5DF8-BC47-A5A6-0288AD66FBF0}" sibTransId="{DE66A816-158D-CC47-95A0-AACCEA85A9BE}"/>
    <dgm:cxn modelId="{A1795CE2-367B-4645-A4E0-7556DF46D4CF}" type="presOf" srcId="{C86171F3-7439-A144-96DA-580F1E91390B}" destId="{074DED7D-ACDA-6943-959A-343C156EF9AE}" srcOrd="1" destOrd="0" presId="urn:microsoft.com/office/officeart/2009/3/layout/HorizontalOrganizationChart"/>
    <dgm:cxn modelId="{DC0C14EA-CD0D-9540-888F-C15F78AFB0EA}" type="presOf" srcId="{D98564AF-2C95-5741-96C8-F3FBA4CBAF30}" destId="{19A84987-08E2-2A4C-94B3-428C8FF2F0A4}" srcOrd="0" destOrd="0" presId="urn:microsoft.com/office/officeart/2009/3/layout/HorizontalOrganizationChart"/>
    <dgm:cxn modelId="{00B24BEC-9417-C240-BA48-2E54CD633006}" type="presOf" srcId="{BD442441-A328-2545-A056-1A5E0A967E06}" destId="{A6C2A13E-27ED-3646-9596-B0B0B1A8E725}" srcOrd="1" destOrd="0" presId="urn:microsoft.com/office/officeart/2009/3/layout/HorizontalOrganizationChart"/>
    <dgm:cxn modelId="{5FBE47FA-E697-174B-9DB7-8D75D71CA154}" type="presOf" srcId="{1A67169E-4C84-3642-A79D-6B835AA3D7FF}" destId="{F1080C49-1AE8-A74B-A3CE-9E7B1E3BC972}" srcOrd="1" destOrd="0" presId="urn:microsoft.com/office/officeart/2009/3/layout/HorizontalOrganizationChart"/>
    <dgm:cxn modelId="{D456FCFF-2C53-FC47-962B-51FB87B1F914}" type="presOf" srcId="{C77BF599-AB05-7F4E-B951-4C68B5593120}" destId="{C7285984-C236-0345-8612-014AA48645CE}" srcOrd="0" destOrd="0" presId="urn:microsoft.com/office/officeart/2009/3/layout/HorizontalOrganizationChart"/>
    <dgm:cxn modelId="{F233B787-9174-114A-B23B-FADC43BA21AC}" type="presParOf" srcId="{01FFCFEA-5CE8-2E42-A819-3E6E3984CB32}" destId="{2C3AA344-2903-0D4B-9437-8DFC2FE72EE8}" srcOrd="0" destOrd="0" presId="urn:microsoft.com/office/officeart/2009/3/layout/HorizontalOrganizationChart"/>
    <dgm:cxn modelId="{2D30ACDE-2539-DE43-AC73-3552E7AC2C40}" type="presParOf" srcId="{2C3AA344-2903-0D4B-9437-8DFC2FE72EE8}" destId="{CB023E02-2487-3B43-A9C8-031DC7618D32}" srcOrd="0" destOrd="0" presId="urn:microsoft.com/office/officeart/2009/3/layout/HorizontalOrganizationChart"/>
    <dgm:cxn modelId="{7DA70CF5-EFB1-7142-9275-8BBBF5C2C424}" type="presParOf" srcId="{CB023E02-2487-3B43-A9C8-031DC7618D32}" destId="{75E18914-3B10-104C-A062-BF9E4DEA8BA3}" srcOrd="0" destOrd="0" presId="urn:microsoft.com/office/officeart/2009/3/layout/HorizontalOrganizationChart"/>
    <dgm:cxn modelId="{80A66E38-5C16-9F44-91E9-C3198AE3BEB8}" type="presParOf" srcId="{CB023E02-2487-3B43-A9C8-031DC7618D32}" destId="{F1080C49-1AE8-A74B-A3CE-9E7B1E3BC972}" srcOrd="1" destOrd="0" presId="urn:microsoft.com/office/officeart/2009/3/layout/HorizontalOrganizationChart"/>
    <dgm:cxn modelId="{5036DDA0-46CB-6140-8425-21515EB2AEC6}" type="presParOf" srcId="{2C3AA344-2903-0D4B-9437-8DFC2FE72EE8}" destId="{15043929-605B-894B-93B2-25FDCD8E7700}" srcOrd="1" destOrd="0" presId="urn:microsoft.com/office/officeart/2009/3/layout/HorizontalOrganizationChart"/>
    <dgm:cxn modelId="{8771E4AE-E3DD-9041-B908-586AF6C0A8ED}" type="presParOf" srcId="{15043929-605B-894B-93B2-25FDCD8E7700}" destId="{684461DA-8ED5-0B4E-8614-3C6571C145BE}" srcOrd="0" destOrd="0" presId="urn:microsoft.com/office/officeart/2009/3/layout/HorizontalOrganizationChart"/>
    <dgm:cxn modelId="{F4045694-9869-F041-95BB-151CD7713AFF}" type="presParOf" srcId="{15043929-605B-894B-93B2-25FDCD8E7700}" destId="{31CC6E98-62AC-9946-98B0-5F87A0D0D976}" srcOrd="1" destOrd="0" presId="urn:microsoft.com/office/officeart/2009/3/layout/HorizontalOrganizationChart"/>
    <dgm:cxn modelId="{1227F9AB-4FC2-4C4A-82D2-9356C5FC056B}" type="presParOf" srcId="{31CC6E98-62AC-9946-98B0-5F87A0D0D976}" destId="{EC4F9F8B-80B0-ED4F-85C7-7684B60CC4F9}" srcOrd="0" destOrd="0" presId="urn:microsoft.com/office/officeart/2009/3/layout/HorizontalOrganizationChart"/>
    <dgm:cxn modelId="{16C793A7-30DD-3146-8198-CD7E81E9B28A}" type="presParOf" srcId="{EC4F9F8B-80B0-ED4F-85C7-7684B60CC4F9}" destId="{ED96E6BA-9E37-BB4F-9040-90A06A0E4447}" srcOrd="0" destOrd="0" presId="urn:microsoft.com/office/officeart/2009/3/layout/HorizontalOrganizationChart"/>
    <dgm:cxn modelId="{73CF3162-A341-884F-B902-CFB42B50EC25}" type="presParOf" srcId="{EC4F9F8B-80B0-ED4F-85C7-7684B60CC4F9}" destId="{F10821A0-FD03-754B-80E3-1091A3303CB5}" srcOrd="1" destOrd="0" presId="urn:microsoft.com/office/officeart/2009/3/layout/HorizontalOrganizationChart"/>
    <dgm:cxn modelId="{CF97A517-615A-BB49-B007-C2F88212F927}" type="presParOf" srcId="{31CC6E98-62AC-9946-98B0-5F87A0D0D976}" destId="{DB8DD64F-7374-4743-8E96-F87B1CB133DE}" srcOrd="1" destOrd="0" presId="urn:microsoft.com/office/officeart/2009/3/layout/HorizontalOrganizationChart"/>
    <dgm:cxn modelId="{38E1266A-F701-C544-9A7A-2221F018D560}" type="presParOf" srcId="{DB8DD64F-7374-4743-8E96-F87B1CB133DE}" destId="{C7285984-C236-0345-8612-014AA48645CE}" srcOrd="0" destOrd="0" presId="urn:microsoft.com/office/officeart/2009/3/layout/HorizontalOrganizationChart"/>
    <dgm:cxn modelId="{06353FB2-1EE7-114E-AE9C-7FFD8007C85B}" type="presParOf" srcId="{DB8DD64F-7374-4743-8E96-F87B1CB133DE}" destId="{77D90DE1-EBD7-024B-8C5D-0DA714B2B39A}" srcOrd="1" destOrd="0" presId="urn:microsoft.com/office/officeart/2009/3/layout/HorizontalOrganizationChart"/>
    <dgm:cxn modelId="{9DE7E7D0-64D8-6247-A40A-8DC47285FE3D}" type="presParOf" srcId="{77D90DE1-EBD7-024B-8C5D-0DA714B2B39A}" destId="{B2533CF6-3BED-6049-8B9C-7E2AEF4DD4E2}" srcOrd="0" destOrd="0" presId="urn:microsoft.com/office/officeart/2009/3/layout/HorizontalOrganizationChart"/>
    <dgm:cxn modelId="{DC4EA623-9623-994F-BD8F-13598F6D0CCF}" type="presParOf" srcId="{B2533CF6-3BED-6049-8B9C-7E2AEF4DD4E2}" destId="{9D249EFB-CCEF-8046-AFE6-12D30C2BB31F}" srcOrd="0" destOrd="0" presId="urn:microsoft.com/office/officeart/2009/3/layout/HorizontalOrganizationChart"/>
    <dgm:cxn modelId="{B9E2AFAB-E2A8-B749-B900-E3392F30B759}" type="presParOf" srcId="{B2533CF6-3BED-6049-8B9C-7E2AEF4DD4E2}" destId="{6E4AC093-83A5-6F49-BE41-FC3740FB2F1E}" srcOrd="1" destOrd="0" presId="urn:microsoft.com/office/officeart/2009/3/layout/HorizontalOrganizationChart"/>
    <dgm:cxn modelId="{8A65C2A4-D265-EE41-BE4B-AB70C9D7386E}" type="presParOf" srcId="{77D90DE1-EBD7-024B-8C5D-0DA714B2B39A}" destId="{CB42F925-3FA2-794F-9184-47D1DA2CED2F}" srcOrd="1" destOrd="0" presId="urn:microsoft.com/office/officeart/2009/3/layout/HorizontalOrganizationChart"/>
    <dgm:cxn modelId="{4A6D2E16-B080-FF47-95A1-D5A0AC5809A3}" type="presParOf" srcId="{77D90DE1-EBD7-024B-8C5D-0DA714B2B39A}" destId="{C0CE11EA-B912-A847-B084-977FB00EAEF5}" srcOrd="2" destOrd="0" presId="urn:microsoft.com/office/officeart/2009/3/layout/HorizontalOrganizationChart"/>
    <dgm:cxn modelId="{0B9A86D2-225D-E24B-A84E-95E7B3E5B551}" type="presParOf" srcId="{DB8DD64F-7374-4743-8E96-F87B1CB133DE}" destId="{5B512DE5-CF2B-224E-B589-74BF63956911}" srcOrd="2" destOrd="0" presId="urn:microsoft.com/office/officeart/2009/3/layout/HorizontalOrganizationChart"/>
    <dgm:cxn modelId="{0C63C012-FB59-244D-8322-B9A06FE10835}" type="presParOf" srcId="{DB8DD64F-7374-4743-8E96-F87B1CB133DE}" destId="{8E249250-C669-0044-B20E-2045B975C3E9}" srcOrd="3" destOrd="0" presId="urn:microsoft.com/office/officeart/2009/3/layout/HorizontalOrganizationChart"/>
    <dgm:cxn modelId="{A0E789DE-242C-494E-95B4-85B839A381DE}" type="presParOf" srcId="{8E249250-C669-0044-B20E-2045B975C3E9}" destId="{13B23FA4-418E-6D48-B73B-856D4E76662F}" srcOrd="0" destOrd="0" presId="urn:microsoft.com/office/officeart/2009/3/layout/HorizontalOrganizationChart"/>
    <dgm:cxn modelId="{9C3A535B-2D0A-2F4D-9C1B-C1E404953CA4}" type="presParOf" srcId="{13B23FA4-418E-6D48-B73B-856D4E76662F}" destId="{57C87BBB-88FA-CE4A-BA77-E7DDC047DB44}" srcOrd="0" destOrd="0" presId="urn:microsoft.com/office/officeart/2009/3/layout/HorizontalOrganizationChart"/>
    <dgm:cxn modelId="{65BB6773-BA46-144A-857C-37660135479B}" type="presParOf" srcId="{13B23FA4-418E-6D48-B73B-856D4E76662F}" destId="{A6C2A13E-27ED-3646-9596-B0B0B1A8E725}" srcOrd="1" destOrd="0" presId="urn:microsoft.com/office/officeart/2009/3/layout/HorizontalOrganizationChart"/>
    <dgm:cxn modelId="{9590579F-E9F3-6546-80DC-D8A987D131D6}" type="presParOf" srcId="{8E249250-C669-0044-B20E-2045B975C3E9}" destId="{7EB2C26A-B1A3-5B4F-9166-84CB4B2D7B75}" srcOrd="1" destOrd="0" presId="urn:microsoft.com/office/officeart/2009/3/layout/HorizontalOrganizationChart"/>
    <dgm:cxn modelId="{62631EE4-14EA-024E-9DDB-AAFE4943D408}" type="presParOf" srcId="{7EB2C26A-B1A3-5B4F-9166-84CB4B2D7B75}" destId="{ABBF8E87-9B9B-1040-BE79-ACBCE81ABF76}" srcOrd="0" destOrd="0" presId="urn:microsoft.com/office/officeart/2009/3/layout/HorizontalOrganizationChart"/>
    <dgm:cxn modelId="{54964DA0-3522-3746-AA07-E436C1BA154D}" type="presParOf" srcId="{7EB2C26A-B1A3-5B4F-9166-84CB4B2D7B75}" destId="{6E8D377B-62D8-1443-AD90-A2B02A125DF4}" srcOrd="1" destOrd="0" presId="urn:microsoft.com/office/officeart/2009/3/layout/HorizontalOrganizationChart"/>
    <dgm:cxn modelId="{6BEE1508-9BF5-994D-A1B8-BBCE66953F19}" type="presParOf" srcId="{6E8D377B-62D8-1443-AD90-A2B02A125DF4}" destId="{B618CBC2-801F-E24E-BD87-E54F1502B1B8}" srcOrd="0" destOrd="0" presId="urn:microsoft.com/office/officeart/2009/3/layout/HorizontalOrganizationChart"/>
    <dgm:cxn modelId="{B5BD98D0-67B0-C64A-BC91-1D3594F49B71}" type="presParOf" srcId="{B618CBC2-801F-E24E-BD87-E54F1502B1B8}" destId="{81750722-0FA7-4641-A91E-7A6AA03EC9A7}" srcOrd="0" destOrd="0" presId="urn:microsoft.com/office/officeart/2009/3/layout/HorizontalOrganizationChart"/>
    <dgm:cxn modelId="{C5708504-944C-DB48-B53E-731BDD2DFF86}" type="presParOf" srcId="{B618CBC2-801F-E24E-BD87-E54F1502B1B8}" destId="{5ABE2A02-28F9-6A4A-B333-83BD7F5CBAFE}" srcOrd="1" destOrd="0" presId="urn:microsoft.com/office/officeart/2009/3/layout/HorizontalOrganizationChart"/>
    <dgm:cxn modelId="{BEE76BD8-1DD3-5645-B32F-14CBE258DF60}" type="presParOf" srcId="{6E8D377B-62D8-1443-AD90-A2B02A125DF4}" destId="{2B70343F-3275-A146-8A02-ED6096D05686}" srcOrd="1" destOrd="0" presId="urn:microsoft.com/office/officeart/2009/3/layout/HorizontalOrganizationChart"/>
    <dgm:cxn modelId="{5C089B86-5230-F741-AFDC-E30366E377B6}" type="presParOf" srcId="{6E8D377B-62D8-1443-AD90-A2B02A125DF4}" destId="{A7D317D6-26AD-614C-BFBC-044ABD27B8C6}" srcOrd="2" destOrd="0" presId="urn:microsoft.com/office/officeart/2009/3/layout/HorizontalOrganizationChart"/>
    <dgm:cxn modelId="{CB4AAA33-77CA-8948-89FE-535720F3542E}" type="presParOf" srcId="{7EB2C26A-B1A3-5B4F-9166-84CB4B2D7B75}" destId="{19A84987-08E2-2A4C-94B3-428C8FF2F0A4}" srcOrd="2" destOrd="0" presId="urn:microsoft.com/office/officeart/2009/3/layout/HorizontalOrganizationChart"/>
    <dgm:cxn modelId="{052AED46-3128-A64A-8807-CCA10DBB7B18}" type="presParOf" srcId="{7EB2C26A-B1A3-5B4F-9166-84CB4B2D7B75}" destId="{B96A3972-F90E-3942-ACA1-E690422B0614}" srcOrd="3" destOrd="0" presId="urn:microsoft.com/office/officeart/2009/3/layout/HorizontalOrganizationChart"/>
    <dgm:cxn modelId="{5AACE452-4A1D-284D-8679-2353D41499B8}" type="presParOf" srcId="{B96A3972-F90E-3942-ACA1-E690422B0614}" destId="{A9664AF0-B605-FB46-8E24-6BE7F4C1E8F7}" srcOrd="0" destOrd="0" presId="urn:microsoft.com/office/officeart/2009/3/layout/HorizontalOrganizationChart"/>
    <dgm:cxn modelId="{38B0B936-FF41-A44B-B3A1-8CB1328BE45D}" type="presParOf" srcId="{A9664AF0-B605-FB46-8E24-6BE7F4C1E8F7}" destId="{20B2EEC1-AF1B-C149-8F8D-347CC0A5F0BA}" srcOrd="0" destOrd="0" presId="urn:microsoft.com/office/officeart/2009/3/layout/HorizontalOrganizationChart"/>
    <dgm:cxn modelId="{25C90DE8-1C33-E743-BF54-5C91932B4477}" type="presParOf" srcId="{A9664AF0-B605-FB46-8E24-6BE7F4C1E8F7}" destId="{6A566067-A334-4B42-A970-7635AC8C1D47}" srcOrd="1" destOrd="0" presId="urn:microsoft.com/office/officeart/2009/3/layout/HorizontalOrganizationChart"/>
    <dgm:cxn modelId="{98B58639-B43F-2448-B2B7-9CBD0EED6C32}" type="presParOf" srcId="{B96A3972-F90E-3942-ACA1-E690422B0614}" destId="{96F46575-40E0-0D41-9ADC-E1198EA8255D}" srcOrd="1" destOrd="0" presId="urn:microsoft.com/office/officeart/2009/3/layout/HorizontalOrganizationChart"/>
    <dgm:cxn modelId="{3D834B06-59F6-AE45-BA08-841BFA2086EE}" type="presParOf" srcId="{B96A3972-F90E-3942-ACA1-E690422B0614}" destId="{6928B88E-7A96-294D-9974-B23605F9EB08}" srcOrd="2" destOrd="0" presId="urn:microsoft.com/office/officeart/2009/3/layout/HorizontalOrganizationChart"/>
    <dgm:cxn modelId="{49F76F21-27A8-D44E-8ABC-80BA950EA92B}" type="presParOf" srcId="{8E249250-C669-0044-B20E-2045B975C3E9}" destId="{86F92C05-F4A6-1146-B269-371EB0D6E22B}" srcOrd="2" destOrd="0" presId="urn:microsoft.com/office/officeart/2009/3/layout/HorizontalOrganizationChart"/>
    <dgm:cxn modelId="{C27EE24F-B4DB-D94E-B8C7-09976E465654}" type="presParOf" srcId="{31CC6E98-62AC-9946-98B0-5F87A0D0D976}" destId="{D4FF5BE3-81AD-CD4F-BD75-3CB76C641A7B}" srcOrd="2" destOrd="0" presId="urn:microsoft.com/office/officeart/2009/3/layout/HorizontalOrganizationChart"/>
    <dgm:cxn modelId="{7F52A4E2-6F58-2F4F-B92C-07DE18DD2F42}" type="presParOf" srcId="{15043929-605B-894B-93B2-25FDCD8E7700}" destId="{D49A3C44-3AE2-5148-A13D-F4D24CEE3435}" srcOrd="2" destOrd="0" presId="urn:microsoft.com/office/officeart/2009/3/layout/HorizontalOrganizationChart"/>
    <dgm:cxn modelId="{8635B2F3-2116-3245-806B-CF6F9810F4D3}" type="presParOf" srcId="{15043929-605B-894B-93B2-25FDCD8E7700}" destId="{6D62E22E-B126-C440-AE88-A0701C3FD1B3}" srcOrd="3" destOrd="0" presId="urn:microsoft.com/office/officeart/2009/3/layout/HorizontalOrganizationChart"/>
    <dgm:cxn modelId="{B2564E60-E37B-0F4A-9584-D9A6728F9D3E}" type="presParOf" srcId="{6D62E22E-B126-C440-AE88-A0701C3FD1B3}" destId="{B27CBEE0-42A5-3846-8831-2A64CB4FB716}" srcOrd="0" destOrd="0" presId="urn:microsoft.com/office/officeart/2009/3/layout/HorizontalOrganizationChart"/>
    <dgm:cxn modelId="{83A5D607-D624-BB44-8E61-924A4D041EA9}" type="presParOf" srcId="{B27CBEE0-42A5-3846-8831-2A64CB4FB716}" destId="{74F8C769-42B3-3747-ACB6-8D59699198D9}" srcOrd="0" destOrd="0" presId="urn:microsoft.com/office/officeart/2009/3/layout/HorizontalOrganizationChart"/>
    <dgm:cxn modelId="{A682DD9F-8169-4344-955F-7AF35D3D41C2}" type="presParOf" srcId="{B27CBEE0-42A5-3846-8831-2A64CB4FB716}" destId="{074DED7D-ACDA-6943-959A-343C156EF9AE}" srcOrd="1" destOrd="0" presId="urn:microsoft.com/office/officeart/2009/3/layout/HorizontalOrganizationChart"/>
    <dgm:cxn modelId="{6E10E9A7-7ED7-624A-A81E-0FB60EE20EDC}" type="presParOf" srcId="{6D62E22E-B126-C440-AE88-A0701C3FD1B3}" destId="{FCD34E27-C99A-4E4A-BD34-7FEB0AA7AFD4}" srcOrd="1" destOrd="0" presId="urn:microsoft.com/office/officeart/2009/3/layout/HorizontalOrganizationChart"/>
    <dgm:cxn modelId="{B4CED819-699F-0D45-AAF6-71D756AB1ECA}" type="presParOf" srcId="{6D62E22E-B126-C440-AE88-A0701C3FD1B3}" destId="{8982A527-E9C8-0744-A090-3EAF4502BA35}" srcOrd="2" destOrd="0" presId="urn:microsoft.com/office/officeart/2009/3/layout/HorizontalOrganizationChart"/>
    <dgm:cxn modelId="{50412673-C77C-1647-AFD7-5023E109BB15}" type="presParOf" srcId="{2C3AA344-2903-0D4B-9437-8DFC2FE72EE8}" destId="{7348EE02-FEFF-6A4C-9917-BCA12D299F3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A3C44-3AE2-5148-A13D-F4D24CEE3435}">
      <dsp:nvSpPr>
        <dsp:cNvPr id="0" name=""/>
        <dsp:cNvSpPr/>
      </dsp:nvSpPr>
      <dsp:spPr>
        <a:xfrm>
          <a:off x="2287451" y="2501041"/>
          <a:ext cx="456976" cy="491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8488" y="0"/>
              </a:lnTo>
              <a:lnTo>
                <a:pt x="228488" y="491250"/>
              </a:lnTo>
              <a:lnTo>
                <a:pt x="456976" y="4912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84987-08E2-2A4C-94B3-428C8FF2F0A4}">
      <dsp:nvSpPr>
        <dsp:cNvPr id="0" name=""/>
        <dsp:cNvSpPr/>
      </dsp:nvSpPr>
      <dsp:spPr>
        <a:xfrm>
          <a:off x="7771172" y="2501041"/>
          <a:ext cx="456976" cy="491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8488" y="0"/>
              </a:lnTo>
              <a:lnTo>
                <a:pt x="228488" y="491250"/>
              </a:lnTo>
              <a:lnTo>
                <a:pt x="456976" y="4912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BF8E87-9B9B-1040-BE79-ACBCE81ABF76}">
      <dsp:nvSpPr>
        <dsp:cNvPr id="0" name=""/>
        <dsp:cNvSpPr/>
      </dsp:nvSpPr>
      <dsp:spPr>
        <a:xfrm>
          <a:off x="7771172" y="2009791"/>
          <a:ext cx="456976" cy="491250"/>
        </a:xfrm>
        <a:custGeom>
          <a:avLst/>
          <a:gdLst/>
          <a:ahLst/>
          <a:cxnLst/>
          <a:rect l="0" t="0" r="0" b="0"/>
          <a:pathLst>
            <a:path>
              <a:moveTo>
                <a:pt x="0" y="491250"/>
              </a:moveTo>
              <a:lnTo>
                <a:pt x="228488" y="491250"/>
              </a:lnTo>
              <a:lnTo>
                <a:pt x="228488" y="0"/>
              </a:lnTo>
              <a:lnTo>
                <a:pt x="45697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512DE5-CF2B-224E-B589-74BF63956911}">
      <dsp:nvSpPr>
        <dsp:cNvPr id="0" name=""/>
        <dsp:cNvSpPr/>
      </dsp:nvSpPr>
      <dsp:spPr>
        <a:xfrm>
          <a:off x="5029311" y="2009791"/>
          <a:ext cx="456976" cy="491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8488" y="0"/>
              </a:lnTo>
              <a:lnTo>
                <a:pt x="228488" y="491250"/>
              </a:lnTo>
              <a:lnTo>
                <a:pt x="456976" y="4912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285984-C236-0345-8612-014AA48645CE}">
      <dsp:nvSpPr>
        <dsp:cNvPr id="0" name=""/>
        <dsp:cNvSpPr/>
      </dsp:nvSpPr>
      <dsp:spPr>
        <a:xfrm>
          <a:off x="5029311" y="1518541"/>
          <a:ext cx="456976" cy="491250"/>
        </a:xfrm>
        <a:custGeom>
          <a:avLst/>
          <a:gdLst/>
          <a:ahLst/>
          <a:cxnLst/>
          <a:rect l="0" t="0" r="0" b="0"/>
          <a:pathLst>
            <a:path>
              <a:moveTo>
                <a:pt x="0" y="491250"/>
              </a:moveTo>
              <a:lnTo>
                <a:pt x="228488" y="491250"/>
              </a:lnTo>
              <a:lnTo>
                <a:pt x="228488" y="0"/>
              </a:lnTo>
              <a:lnTo>
                <a:pt x="45697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4461DA-8ED5-0B4E-8614-3C6571C145BE}">
      <dsp:nvSpPr>
        <dsp:cNvPr id="0" name=""/>
        <dsp:cNvSpPr/>
      </dsp:nvSpPr>
      <dsp:spPr>
        <a:xfrm>
          <a:off x="2287451" y="2009791"/>
          <a:ext cx="456976" cy="491250"/>
        </a:xfrm>
        <a:custGeom>
          <a:avLst/>
          <a:gdLst/>
          <a:ahLst/>
          <a:cxnLst/>
          <a:rect l="0" t="0" r="0" b="0"/>
          <a:pathLst>
            <a:path>
              <a:moveTo>
                <a:pt x="0" y="491250"/>
              </a:moveTo>
              <a:lnTo>
                <a:pt x="228488" y="491250"/>
              </a:lnTo>
              <a:lnTo>
                <a:pt x="228488" y="0"/>
              </a:lnTo>
              <a:lnTo>
                <a:pt x="456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E18914-3B10-104C-A062-BF9E4DEA8BA3}">
      <dsp:nvSpPr>
        <dsp:cNvPr id="0" name=""/>
        <dsp:cNvSpPr/>
      </dsp:nvSpPr>
      <dsp:spPr>
        <a:xfrm>
          <a:off x="2567" y="2152596"/>
          <a:ext cx="2284883" cy="6968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Preferences</a:t>
          </a:r>
          <a:endParaRPr lang="en-DE" sz="2900" kern="1200" dirty="0"/>
        </a:p>
      </dsp:txBody>
      <dsp:txXfrm>
        <a:off x="2567" y="2152596"/>
        <a:ext cx="2284883" cy="696889"/>
      </dsp:txXfrm>
    </dsp:sp>
    <dsp:sp modelId="{ED96E6BA-9E37-BB4F-9040-90A06A0E4447}">
      <dsp:nvSpPr>
        <dsp:cNvPr id="0" name=""/>
        <dsp:cNvSpPr/>
      </dsp:nvSpPr>
      <dsp:spPr>
        <a:xfrm>
          <a:off x="2744427" y="1661346"/>
          <a:ext cx="2284883" cy="6968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Data Modeler</a:t>
          </a:r>
          <a:endParaRPr lang="en-DE" sz="2900" kern="1200"/>
        </a:p>
      </dsp:txBody>
      <dsp:txXfrm>
        <a:off x="2744427" y="1661346"/>
        <a:ext cx="2284883" cy="696889"/>
      </dsp:txXfrm>
    </dsp:sp>
    <dsp:sp modelId="{9D249EFB-CCEF-8046-AFE6-12D30C2BB31F}">
      <dsp:nvSpPr>
        <dsp:cNvPr id="0" name=""/>
        <dsp:cNvSpPr/>
      </dsp:nvSpPr>
      <dsp:spPr>
        <a:xfrm>
          <a:off x="5486288" y="1170096"/>
          <a:ext cx="2284883" cy="6968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DDL</a:t>
          </a:r>
          <a:endParaRPr lang="en-DE" sz="2900" kern="1200"/>
        </a:p>
      </dsp:txBody>
      <dsp:txXfrm>
        <a:off x="5486288" y="1170096"/>
        <a:ext cx="2284883" cy="696889"/>
      </dsp:txXfrm>
    </dsp:sp>
    <dsp:sp modelId="{57C87BBB-88FA-CE4A-BA77-E7DDC047DB44}">
      <dsp:nvSpPr>
        <dsp:cNvPr id="0" name=""/>
        <dsp:cNvSpPr/>
      </dsp:nvSpPr>
      <dsp:spPr>
        <a:xfrm>
          <a:off x="5486288" y="2152596"/>
          <a:ext cx="2284883" cy="6968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Model</a:t>
          </a:r>
          <a:endParaRPr lang="en-DE" sz="2900" kern="1200"/>
        </a:p>
      </dsp:txBody>
      <dsp:txXfrm>
        <a:off x="5486288" y="2152596"/>
        <a:ext cx="2284883" cy="696889"/>
      </dsp:txXfrm>
    </dsp:sp>
    <dsp:sp modelId="{81750722-0FA7-4641-A91E-7A6AA03EC9A7}">
      <dsp:nvSpPr>
        <dsp:cNvPr id="0" name=""/>
        <dsp:cNvSpPr/>
      </dsp:nvSpPr>
      <dsp:spPr>
        <a:xfrm>
          <a:off x="8228148" y="1661346"/>
          <a:ext cx="2284883" cy="6968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Relational</a:t>
          </a:r>
          <a:endParaRPr lang="en-DE" sz="2900" kern="1200"/>
        </a:p>
      </dsp:txBody>
      <dsp:txXfrm>
        <a:off x="8228148" y="1661346"/>
        <a:ext cx="2284883" cy="696889"/>
      </dsp:txXfrm>
    </dsp:sp>
    <dsp:sp modelId="{20B2EEC1-AF1B-C149-8F8D-347CC0A5F0BA}">
      <dsp:nvSpPr>
        <dsp:cNvPr id="0" name=""/>
        <dsp:cNvSpPr/>
      </dsp:nvSpPr>
      <dsp:spPr>
        <a:xfrm>
          <a:off x="8228148" y="2643846"/>
          <a:ext cx="2284883" cy="6968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Physical</a:t>
          </a:r>
          <a:endParaRPr lang="en-DE" sz="2900" kern="1200"/>
        </a:p>
      </dsp:txBody>
      <dsp:txXfrm>
        <a:off x="8228148" y="2643846"/>
        <a:ext cx="2284883" cy="696889"/>
      </dsp:txXfrm>
    </dsp:sp>
    <dsp:sp modelId="{74F8C769-42B3-3747-ACB6-8D59699198D9}">
      <dsp:nvSpPr>
        <dsp:cNvPr id="0" name=""/>
        <dsp:cNvSpPr/>
      </dsp:nvSpPr>
      <dsp:spPr>
        <a:xfrm>
          <a:off x="2744427" y="2643846"/>
          <a:ext cx="2284883" cy="6968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Environment</a:t>
          </a:r>
        </a:p>
      </dsp:txBody>
      <dsp:txXfrm>
        <a:off x="2744427" y="2643846"/>
        <a:ext cx="2284883" cy="696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ED0FC-CCF0-DE43-A37D-5A4CE89674ED}" type="datetimeFigureOut">
              <a:rPr lang="de-DE" smtClean="0"/>
              <a:t>14.06.21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8A842-2121-984F-9F77-94E2198CBA9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255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1D5464-2CD3-4B7D-883E-B0C604E2F2E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709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D5464-2CD3-4B7D-883E-B0C604E2F2E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257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4FD7DEA-1E37-094B-8E37-04C353BDAF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272" t="36651" r="22821" b="38560"/>
          <a:stretch/>
        </p:blipFill>
        <p:spPr>
          <a:xfrm>
            <a:off x="3385867" y="1955674"/>
            <a:ext cx="5097535" cy="1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2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 Kontaktdaten einz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5E4821BA-CFB9-4050-8144-400DFCD5D682}"/>
              </a:ext>
            </a:extLst>
          </p:cNvPr>
          <p:cNvSpPr txBox="1">
            <a:spLocks/>
          </p:cNvSpPr>
          <p:nvPr userDrawn="1"/>
        </p:nvSpPr>
        <p:spPr>
          <a:xfrm>
            <a:off x="838199" y="900495"/>
            <a:ext cx="10515601" cy="526154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9ED88C74-79F1-4593-9440-93B3C34BE8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9084" y="2504099"/>
            <a:ext cx="1571728" cy="159033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5A6D71C-D9D4-4AE4-8EB5-5BF43D2820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4140" y="2782302"/>
            <a:ext cx="2622550" cy="1293395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Titel, Bereich, E-Mail-Adresse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FA03AF3-02F3-4ED4-87A9-A92F7726A5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4474" y="2487612"/>
            <a:ext cx="2622550" cy="282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1C5565F1-7507-45B5-A510-02F800DD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4BCA5E0-664A-4338-80A4-F61AD485DBD7}"/>
              </a:ext>
            </a:extLst>
          </p:cNvPr>
          <p:cNvSpPr txBox="1"/>
          <p:nvPr userDrawn="1"/>
        </p:nvSpPr>
        <p:spPr>
          <a:xfrm>
            <a:off x="962528" y="3832835"/>
            <a:ext cx="5171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Vielen Dank für Ihre Aufmerksamkeit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5AA13499-73ED-4FB0-9FDC-446DBFE9E7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272" t="36651" r="22821" b="38560"/>
          <a:stretch/>
        </p:blipFill>
        <p:spPr>
          <a:xfrm>
            <a:off x="838200" y="1941768"/>
            <a:ext cx="5097535" cy="1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12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 Kontaktdaten dopp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4E57493D-CC1D-4EEE-B2BE-6E91FB289DA3}"/>
              </a:ext>
            </a:extLst>
          </p:cNvPr>
          <p:cNvSpPr txBox="1">
            <a:spLocks/>
          </p:cNvSpPr>
          <p:nvPr userDrawn="1"/>
        </p:nvSpPr>
        <p:spPr>
          <a:xfrm>
            <a:off x="838199" y="900495"/>
            <a:ext cx="10515601" cy="526154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9ED88C74-79F1-4593-9440-93B3C34BE8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2404153"/>
            <a:ext cx="1571728" cy="159033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5A6D71C-D9D4-4AE4-8EB5-5BF43D2820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33257" y="2701094"/>
            <a:ext cx="2622550" cy="1293395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Titel, Bereich, E-Mail-Adresse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FA03AF3-02F3-4ED4-87A9-A92F7726A5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33591" y="2406404"/>
            <a:ext cx="2622550" cy="282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1C5565F1-7507-45B5-A510-02F800DD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0A8AFA85-E99B-40A3-B50F-534B58B18C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6193" y="2404153"/>
            <a:ext cx="1571728" cy="159033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99D16B99-B8F2-4FA7-8FAE-D4D51E4680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31250" y="2701094"/>
            <a:ext cx="2622550" cy="1293395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Titel, Bereich, E-Mail-Adresse</a:t>
            </a:r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E706BCD9-B6E6-454B-BC78-BF0F33DBBD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31584" y="2406404"/>
            <a:ext cx="2622550" cy="282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DCE423C-6BF8-4441-B77F-B1CD16D79A79}"/>
              </a:ext>
            </a:extLst>
          </p:cNvPr>
          <p:cNvSpPr txBox="1"/>
          <p:nvPr userDrawn="1"/>
        </p:nvSpPr>
        <p:spPr>
          <a:xfrm>
            <a:off x="3578368" y="4847429"/>
            <a:ext cx="5171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3929872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_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Single Sign-On for your APEX apps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884237"/>
            <a:ext cx="10801348" cy="309656"/>
          </a:xfrm>
        </p:spPr>
        <p:txBody>
          <a:bodyPr tIns="0">
            <a:noAutofit/>
          </a:bodyPr>
          <a:lstStyle>
            <a:lvl1pPr marL="0" indent="0">
              <a:buNone/>
              <a:defRPr sz="2000" baseline="0">
                <a:latin typeface="+mj-lt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471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3489" y="1492476"/>
            <a:ext cx="10801350" cy="471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Vortragstitel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3489" y="884237"/>
            <a:ext cx="10793184" cy="309656"/>
          </a:xfrm>
        </p:spPr>
        <p:txBody>
          <a:bodyPr tIns="0">
            <a:noAutofit/>
          </a:bodyPr>
          <a:lstStyle>
            <a:lvl1pPr marL="0" indent="0">
              <a:buNone/>
              <a:defRPr sz="2000" baseline="0">
                <a:latin typeface="+mj-lt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E5A8E10-09CA-4843-A109-6FE18CBF72DF}" type="datetimeFigureOut">
              <a:rPr lang="de-DE" smtClean="0"/>
              <a:t>14.06.21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05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3419-F061-4FB5-B5AD-40543D13C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19BCF-DB80-4EA2-97CC-34608056E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8E788-41FB-4E72-B7D2-19994BFA0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0A4-C1DD-4F4E-B558-A7A470F31269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F37CE-7B56-4DBC-9183-69CE0A32D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D9ADE-3855-49BB-B4C1-3B3FBF56E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97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29648-031E-403B-8469-91F14848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BD74-4551-46E4-874B-A3A97DEAB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1F434-B99E-4A92-A1CA-53F8B3066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0A4-C1DD-4F4E-B558-A7A470F31269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E3CC2-8000-463D-AA80-FC10477DC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5B66D-F2D3-4AE6-9C2F-9203C205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05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320BD-A756-445B-A8E5-D9D816CCE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03240-DA66-4F2A-B2AA-511D9CE0D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5C735-1E70-4C50-B99F-57C3FADB5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0A4-C1DD-4F4E-B558-A7A470F31269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BE069-19A7-4E95-A1AF-9974F4D59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957F7-CC72-44EC-B5C9-BF88765A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4284-0F22-467B-AD85-DDC85359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D09BE-A19E-4C50-8B2D-42640172F6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D6012-94DF-4A84-A9D1-1B004DB6A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B38A1-35F5-47DB-B177-F134FFA41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0A4-C1DD-4F4E-B558-A7A470F31269}" type="datetimeFigureOut">
              <a:rPr lang="en-US" smtClean="0"/>
              <a:t>6/14/21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8844E-A767-45BF-B5CC-F623B9FE5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80D3A-09C7-4719-9459-864D0A5D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568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87D5-87EA-4A1B-BDBC-1CBA19E03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83B20-1427-41B6-BFAB-1D241061C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E15F5-5079-4F2F-8477-BD7251F10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73622-8E7E-4BE9-8555-67F544E07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778AC-68CE-40E6-AF24-A7B89097CD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D3EBF-441C-471A-AEC1-39D6A9729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0A4-C1DD-4F4E-B558-A7A470F31269}" type="datetimeFigureOut">
              <a:rPr lang="en-US" smtClean="0"/>
              <a:t>6/14/21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1CC3E4-088B-462A-8294-DB5770C95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C96F81-645C-4E67-AD55-383C1D6E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4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CEEF6-E3D4-46BC-B691-C71F08C3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3A1D5-9017-4682-83B0-990FE1A1A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0A4-C1DD-4F4E-B558-A7A470F31269}" type="datetimeFigureOut">
              <a:rPr lang="en-US" smtClean="0"/>
              <a:t>6/14/21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32EA4-E5CE-4275-AA13-6E2C67E9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4514E-CD2A-48F6-AA51-0A0A95D0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8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Mes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F2776204-56F1-AD4F-B264-44D5067184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0" y="-1829"/>
            <a:ext cx="12252960" cy="6861657"/>
          </a:xfrm>
          <a:prstGeom prst="rect">
            <a:avLst/>
          </a:prstGeom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80358106-0113-7642-A3E7-8D85BE4A6176}"/>
              </a:ext>
            </a:extLst>
          </p:cNvPr>
          <p:cNvSpPr/>
          <p:nvPr userDrawn="1"/>
        </p:nvSpPr>
        <p:spPr>
          <a:xfrm>
            <a:off x="0" y="416560"/>
            <a:ext cx="12222480" cy="135128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186E7077-95E5-9A44-A434-6914C2E0A793}"/>
              </a:ext>
            </a:extLst>
          </p:cNvPr>
          <p:cNvSpPr/>
          <p:nvPr userDrawn="1"/>
        </p:nvSpPr>
        <p:spPr>
          <a:xfrm>
            <a:off x="6827203" y="0"/>
            <a:ext cx="5425757" cy="687527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95FE0FE3-6482-4741-96BD-76CFC898C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7203" y="929288"/>
            <a:ext cx="5364480" cy="1028192"/>
          </a:xfrm>
          <a:prstGeom prst="rect">
            <a:avLst/>
          </a:prstGeom>
        </p:spPr>
      </p:pic>
      <p:sp>
        <p:nvSpPr>
          <p:cNvPr id="14" name="Untertitel 2">
            <a:extLst>
              <a:ext uri="{FF2B5EF4-FFF2-40B4-BE49-F238E27FC236}">
                <a16:creationId xmlns:a16="http://schemas.microsoft.com/office/drawing/2014/main" id="{885EF2E9-83E0-A844-8557-DDBF27ABC6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57429" y="4421085"/>
            <a:ext cx="4484687" cy="687121"/>
          </a:xfrm>
          <a:prstGeom prst="rect">
            <a:avLst/>
          </a:prstGeom>
        </p:spPr>
        <p:txBody>
          <a:bodyPr lIns="0" tIns="0" bIns="0" anchor="b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durch Klicken bearbeiten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D260258B-8A35-C148-AD34-53D4FAD116B3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272" t="36651" r="22821" b="38560"/>
          <a:stretch/>
        </p:blipFill>
        <p:spPr>
          <a:xfrm>
            <a:off x="432145" y="576006"/>
            <a:ext cx="2937563" cy="954787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9357F0DD-7388-414D-B707-DD8F638F1A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57429" y="3065977"/>
            <a:ext cx="4484686" cy="1028191"/>
          </a:xfrm>
        </p:spPr>
        <p:txBody>
          <a:bodyPr lIns="0" tIns="0" bIns="0" anchor="b" anchorCtr="0">
            <a:noAutofit/>
          </a:bodyPr>
          <a:lstStyle>
            <a:lvl1pPr algn="r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1263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CA66D-24A5-4454-B7E0-7B1791D1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0A4-C1DD-4F4E-B558-A7A470F31269}" type="datetimeFigureOut">
              <a:rPr lang="en-US" smtClean="0"/>
              <a:t>6/14/21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0EAC0B-4403-49BD-9068-5F434327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E5AC-2DBA-4C91-8AA4-5608D08E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7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66D9-624D-4A20-81D1-7AC871F68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C62A2-F859-4F53-991F-D95285D8B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46E41-D24C-4CF4-975E-744461CEB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43226-5561-4651-8B54-168606B54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0A4-C1DD-4F4E-B558-A7A470F31269}" type="datetimeFigureOut">
              <a:rPr lang="en-US" smtClean="0"/>
              <a:t>6/14/21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2F595-1DC7-4D1A-81F9-4A0B2E21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33B79-9C96-4649-8C51-32669691A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71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FAFF6-2923-4E5C-A5F2-117037AF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3A2756-29A0-4D70-9619-1F9473887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62FE-D235-4D71-BBEB-A623796A4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5E12-CC39-43ED-BBA6-96FA28D08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0A4-C1DD-4F4E-B558-A7A470F31269}" type="datetimeFigureOut">
              <a:rPr lang="en-US" smtClean="0"/>
              <a:t>6/14/21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3D776-5BB8-4372-BBF2-B5E6494C5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CB3FD-D606-442E-9E20-652DA1BB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04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7D53-A98B-4499-AF0E-8D98CC687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EFCFCE-03BB-4C67-96A9-553EEDF87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A6778-6331-47AF-9123-B9C1852C7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0A4-C1DD-4F4E-B558-A7A470F31269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AE866-D8A1-4EC1-8659-83EFDCFF3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67D75-AFAF-4086-9053-C727D70A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73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97B0C8-7F2B-4501-B711-A67FE0F62A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C8A4BD-0175-43B4-8FC1-F5D14C997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4273E-F78E-465E-9960-4BC7645EA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0A4-C1DD-4F4E-B558-A7A470F31269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AF22A-A66D-40EE-BB25-880A585BE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7A64-0DD4-4470-A1B6-62CC0FAE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90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ile Breakfast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F2776204-56F1-AD4F-B264-44D5067184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848" r="-3080"/>
          <a:stretch/>
        </p:blipFill>
        <p:spPr>
          <a:xfrm>
            <a:off x="-180000" y="-16042"/>
            <a:ext cx="12821179" cy="6926580"/>
          </a:xfrm>
          <a:prstGeom prst="rect">
            <a:avLst/>
          </a:prstGeom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80358106-0113-7642-A3E7-8D85BE4A6176}"/>
              </a:ext>
            </a:extLst>
          </p:cNvPr>
          <p:cNvSpPr/>
          <p:nvPr userDrawn="1"/>
        </p:nvSpPr>
        <p:spPr>
          <a:xfrm>
            <a:off x="-180000" y="416560"/>
            <a:ext cx="12432960" cy="135128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186E7077-95E5-9A44-A434-6914C2E0A793}"/>
              </a:ext>
            </a:extLst>
          </p:cNvPr>
          <p:cNvSpPr/>
          <p:nvPr userDrawn="1"/>
        </p:nvSpPr>
        <p:spPr>
          <a:xfrm>
            <a:off x="6827203" y="0"/>
            <a:ext cx="5425757" cy="687527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95FE0FE3-6482-4741-96BD-76CFC898C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7203" y="929288"/>
            <a:ext cx="5364480" cy="1028192"/>
          </a:xfrm>
          <a:prstGeom prst="rect">
            <a:avLst/>
          </a:prstGeom>
        </p:spPr>
      </p:pic>
      <p:sp>
        <p:nvSpPr>
          <p:cNvPr id="14" name="Untertitel 2">
            <a:extLst>
              <a:ext uri="{FF2B5EF4-FFF2-40B4-BE49-F238E27FC236}">
                <a16:creationId xmlns:a16="http://schemas.microsoft.com/office/drawing/2014/main" id="{885EF2E9-83E0-A844-8557-DDBF27ABC6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57429" y="4421085"/>
            <a:ext cx="4484687" cy="687121"/>
          </a:xfrm>
          <a:prstGeom prst="rect">
            <a:avLst/>
          </a:prstGeom>
        </p:spPr>
        <p:txBody>
          <a:bodyPr lIns="0" tIns="0" bIns="0" anchor="b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durch Klicken bearbeiten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D260258B-8A35-C148-AD34-53D4FAD116B3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272" t="36651" r="22821" b="38560"/>
          <a:stretch/>
        </p:blipFill>
        <p:spPr>
          <a:xfrm>
            <a:off x="432145" y="576006"/>
            <a:ext cx="2937563" cy="954787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9357F0DD-7388-414D-B707-DD8F638F1A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57429" y="3065977"/>
            <a:ext cx="4484686" cy="1028191"/>
          </a:xfrm>
        </p:spPr>
        <p:txBody>
          <a:bodyPr lIns="0" tIns="0" bIns="0" anchor="b" anchorCtr="0">
            <a:noAutofit/>
          </a:bodyPr>
          <a:lstStyle>
            <a:lvl1pPr algn="r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1905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ile Breakfast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F2776204-56F1-AD4F-B264-44D5067184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848" r="-3080"/>
          <a:stretch/>
        </p:blipFill>
        <p:spPr>
          <a:xfrm>
            <a:off x="-180000" y="-16042"/>
            <a:ext cx="12821179" cy="6926580"/>
          </a:xfrm>
          <a:prstGeom prst="rect">
            <a:avLst/>
          </a:prstGeom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80358106-0113-7642-A3E7-8D85BE4A6176}"/>
              </a:ext>
            </a:extLst>
          </p:cNvPr>
          <p:cNvSpPr/>
          <p:nvPr userDrawn="1"/>
        </p:nvSpPr>
        <p:spPr>
          <a:xfrm>
            <a:off x="-180000" y="416560"/>
            <a:ext cx="12432960" cy="135128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186E7077-95E5-9A44-A434-6914C2E0A793}"/>
              </a:ext>
            </a:extLst>
          </p:cNvPr>
          <p:cNvSpPr/>
          <p:nvPr userDrawn="1"/>
        </p:nvSpPr>
        <p:spPr>
          <a:xfrm>
            <a:off x="6827203" y="0"/>
            <a:ext cx="5425757" cy="687527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95FE0FE3-6482-4741-96BD-76CFC898C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7203" y="929288"/>
            <a:ext cx="5364480" cy="1028192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260258B-8A35-C148-AD34-53D4FAD116B3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272" t="36651" r="22821" b="38560"/>
          <a:stretch/>
        </p:blipFill>
        <p:spPr>
          <a:xfrm>
            <a:off x="432145" y="576006"/>
            <a:ext cx="2937563" cy="954787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C72D2F6F-E33B-9440-AA7D-2A3838C31A9F}"/>
              </a:ext>
            </a:extLst>
          </p:cNvPr>
          <p:cNvSpPr txBox="1">
            <a:spLocks/>
          </p:cNvSpPr>
          <p:nvPr userDrawn="1"/>
        </p:nvSpPr>
        <p:spPr>
          <a:xfrm>
            <a:off x="7329453" y="2184399"/>
            <a:ext cx="4720551" cy="4938295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 algn="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1800"/>
              </a:spcBef>
            </a:pP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Begrüßung</a:t>
            </a:r>
          </a:p>
          <a:p>
            <a:pPr algn="l">
              <a:spcAft>
                <a:spcPts val="2400"/>
              </a:spcAft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Siegfried Lassak, Vorstand, MT AG</a:t>
            </a:r>
            <a:endParaRPr lang="de-DE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2400"/>
              </a:spcAft>
            </a:pPr>
            <a:r>
              <a:rPr lang="de-DE" sz="1400" b="1" dirty="0" err="1"/>
              <a:t>Replatforming</a:t>
            </a:r>
            <a:r>
              <a:rPr lang="de-DE" sz="1400" b="1" dirty="0"/>
              <a:t>: Legacy Systeme sind kein Ballast</a:t>
            </a:r>
            <a:br>
              <a:rPr lang="de-DE" sz="1400" b="1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400" dirty="0">
                <a:solidFill>
                  <a:srgbClr val="246DA0"/>
                </a:solidFill>
                <a:latin typeface="Arial" panose="020B0604020202020204" pitchFamily="34" charset="0"/>
              </a:rPr>
              <a:t>Peter </a:t>
            </a:r>
            <a:r>
              <a:rPr lang="de-DE" sz="1400" dirty="0" err="1">
                <a:solidFill>
                  <a:srgbClr val="246DA0"/>
                </a:solidFill>
                <a:latin typeface="Arial" panose="020B0604020202020204" pitchFamily="34" charset="0"/>
              </a:rPr>
              <a:t>Heintzen</a:t>
            </a:r>
            <a:r>
              <a:rPr lang="de-DE" sz="1400" dirty="0">
                <a:solidFill>
                  <a:srgbClr val="246DA0"/>
                </a:solidFill>
                <a:latin typeface="Arial" panose="020B0604020202020204" pitchFamily="34" charset="0"/>
              </a:rPr>
              <a:t>, Bereichsleiter IT </a:t>
            </a:r>
            <a:r>
              <a:rPr lang="de-DE" sz="1400" dirty="0" err="1">
                <a:solidFill>
                  <a:srgbClr val="246DA0"/>
                </a:solidFill>
                <a:latin typeface="Arial" panose="020B0604020202020204" pitchFamily="34" charset="0"/>
              </a:rPr>
              <a:t>Architecture</a:t>
            </a:r>
            <a:endParaRPr lang="de-DE" sz="1400" dirty="0">
              <a:solidFill>
                <a:srgbClr val="246DA0"/>
              </a:solidFill>
              <a:latin typeface="Arial" panose="020B0604020202020204" pitchFamily="34" charset="0"/>
            </a:endParaRPr>
          </a:p>
          <a:p>
            <a:pPr algn="l">
              <a:spcAft>
                <a:spcPts val="2400"/>
              </a:spcAft>
            </a:pPr>
            <a:r>
              <a:rPr lang="de-DE" sz="1400" b="1" dirty="0"/>
              <a:t>Digitalisierung: Ein sicheres Gerüst</a:t>
            </a:r>
            <a:br>
              <a:rPr lang="de-DE" sz="1400" b="1" dirty="0"/>
            </a:br>
            <a:r>
              <a:rPr lang="de-DE" sz="1400" b="1" dirty="0"/>
              <a:t>für innovatives Handeln</a:t>
            </a:r>
            <a:br>
              <a:rPr lang="de-DE" sz="1400" b="1" dirty="0"/>
            </a:br>
            <a:r>
              <a:rPr lang="en" sz="1400" dirty="0">
                <a:solidFill>
                  <a:srgbClr val="246DA0"/>
                </a:solidFill>
                <a:latin typeface="Arial" panose="020B0604020202020204" pitchFamily="34" charset="0"/>
              </a:rPr>
              <a:t>Johannes </a:t>
            </a:r>
            <a:r>
              <a:rPr lang="en" sz="1400" dirty="0" err="1">
                <a:solidFill>
                  <a:srgbClr val="246DA0"/>
                </a:solidFill>
                <a:latin typeface="Arial" panose="020B0604020202020204" pitchFamily="34" charset="0"/>
              </a:rPr>
              <a:t>Höhne</a:t>
            </a:r>
            <a:r>
              <a:rPr lang="en" sz="1400" dirty="0">
                <a:solidFill>
                  <a:srgbClr val="246DA0"/>
                </a:solidFill>
                <a:latin typeface="Arial" panose="020B0604020202020204" pitchFamily="34" charset="0"/>
              </a:rPr>
              <a:t>, Senior Principal </a:t>
            </a:r>
            <a:r>
              <a:rPr lang="en" sz="1400" dirty="0" err="1">
                <a:solidFill>
                  <a:srgbClr val="246DA0"/>
                </a:solidFill>
                <a:latin typeface="Arial" panose="020B0604020202020204" pitchFamily="34" charset="0"/>
              </a:rPr>
              <a:t>Architekt</a:t>
            </a:r>
            <a:endParaRPr lang="en" sz="1400" dirty="0">
              <a:solidFill>
                <a:srgbClr val="246DA0"/>
              </a:solidFill>
              <a:latin typeface="Arial" panose="020B0604020202020204" pitchFamily="34" charset="0"/>
            </a:endParaRPr>
          </a:p>
          <a:p>
            <a:pPr algn="l">
              <a:spcAft>
                <a:spcPts val="2400"/>
              </a:spcAft>
            </a:pPr>
            <a:r>
              <a:rPr lang="de-DE" sz="1400" b="1" dirty="0"/>
              <a:t>Templates: Ein </a:t>
            </a:r>
            <a:r>
              <a:rPr lang="de-DE" sz="1400" b="1" dirty="0" err="1"/>
              <a:t>Jumpstart</a:t>
            </a:r>
            <a:r>
              <a:rPr lang="de-DE" sz="1400" b="1" dirty="0"/>
              <a:t> in die Microservice Entwicklung</a:t>
            </a:r>
            <a:br>
              <a:rPr lang="de-DE" sz="1400" b="1" dirty="0"/>
            </a:br>
            <a:r>
              <a:rPr lang="en" sz="1400" dirty="0">
                <a:solidFill>
                  <a:srgbClr val="246DA0"/>
                </a:solidFill>
                <a:latin typeface="Arial" panose="020B0604020202020204" pitchFamily="34" charset="0"/>
              </a:rPr>
              <a:t>Johannes </a:t>
            </a:r>
            <a:r>
              <a:rPr lang="en" sz="1400" dirty="0" err="1">
                <a:solidFill>
                  <a:srgbClr val="246DA0"/>
                </a:solidFill>
                <a:latin typeface="Arial" panose="020B0604020202020204" pitchFamily="34" charset="0"/>
              </a:rPr>
              <a:t>Höhne</a:t>
            </a:r>
            <a:r>
              <a:rPr lang="en" sz="1400" dirty="0">
                <a:solidFill>
                  <a:srgbClr val="246DA0"/>
                </a:solidFill>
                <a:latin typeface="Arial" panose="020B0604020202020204" pitchFamily="34" charset="0"/>
              </a:rPr>
              <a:t>, Senior Principal </a:t>
            </a:r>
            <a:r>
              <a:rPr lang="en" sz="1400" dirty="0" err="1">
                <a:solidFill>
                  <a:srgbClr val="246DA0"/>
                </a:solidFill>
                <a:latin typeface="Arial" panose="020B0604020202020204" pitchFamily="34" charset="0"/>
              </a:rPr>
              <a:t>Architekt</a:t>
            </a:r>
            <a:endParaRPr lang="de-DE" sz="1400" b="1" dirty="0"/>
          </a:p>
          <a:p>
            <a:pPr algn="l">
              <a:spcAft>
                <a:spcPts val="2400"/>
              </a:spcAft>
            </a:pPr>
            <a:r>
              <a:rPr lang="de-DE" sz="1400" b="1" dirty="0"/>
              <a:t>Killer Bots: Wie stabil ist Ihr System wirklich?</a:t>
            </a:r>
            <a:br>
              <a:rPr lang="de-DE" sz="1400" b="1" dirty="0">
                <a:solidFill>
                  <a:srgbClr val="246DA0"/>
                </a:solidFill>
                <a:latin typeface="Arial" panose="020B0604020202020204" pitchFamily="34" charset="0"/>
              </a:rPr>
            </a:br>
            <a:r>
              <a:rPr lang="en" sz="1400" dirty="0">
                <a:solidFill>
                  <a:srgbClr val="246DA0"/>
                </a:solidFill>
                <a:latin typeface="Arial" panose="020B0604020202020204" pitchFamily="34" charset="0"/>
              </a:rPr>
              <a:t>Johannes </a:t>
            </a:r>
            <a:r>
              <a:rPr lang="en" sz="1400" dirty="0" err="1">
                <a:solidFill>
                  <a:srgbClr val="246DA0"/>
                </a:solidFill>
                <a:latin typeface="Arial" panose="020B0604020202020204" pitchFamily="34" charset="0"/>
              </a:rPr>
              <a:t>Höhne</a:t>
            </a:r>
            <a:r>
              <a:rPr lang="en" sz="1400" dirty="0">
                <a:solidFill>
                  <a:srgbClr val="246DA0"/>
                </a:solidFill>
                <a:latin typeface="Arial" panose="020B0604020202020204" pitchFamily="34" charset="0"/>
              </a:rPr>
              <a:t>, Senior Principal </a:t>
            </a:r>
            <a:r>
              <a:rPr lang="en" sz="1400" dirty="0" err="1">
                <a:solidFill>
                  <a:srgbClr val="246DA0"/>
                </a:solidFill>
                <a:latin typeface="Arial" panose="020B0604020202020204" pitchFamily="34" charset="0"/>
              </a:rPr>
              <a:t>Architekt</a:t>
            </a:r>
            <a:endParaRPr lang="de-DE" sz="1400" b="1" dirty="0">
              <a:solidFill>
                <a:srgbClr val="246D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2400"/>
              </a:spcAft>
            </a:pP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Mittagssnack &amp; Networking		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algn="l">
              <a:spcAft>
                <a:spcPts val="1200"/>
              </a:spcAft>
            </a:pP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10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gemeine Inhalt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C515658B-0712-7E4F-90A6-2153F449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0B6EC-862E-FA47-B38F-1FB7E28C8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475297"/>
            <a:ext cx="10515600" cy="45108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280674E0-56C2-664D-AA77-4000866E629D}"/>
              </a:ext>
            </a:extLst>
          </p:cNvPr>
          <p:cNvSpPr txBox="1">
            <a:spLocks/>
          </p:cNvSpPr>
          <p:nvPr userDrawn="1"/>
        </p:nvSpPr>
        <p:spPr>
          <a:xfrm>
            <a:off x="838200" y="946758"/>
            <a:ext cx="10793184" cy="30965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246D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DED2522-A60E-0246-BB0C-FDF2E32EB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46758"/>
            <a:ext cx="10082213" cy="309563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070BD3-4A78-FD49-9A95-5C81794C77E9}"/>
              </a:ext>
            </a:extLst>
          </p:cNvPr>
          <p:cNvSpPr txBox="1"/>
          <p:nvPr userDrawn="1"/>
        </p:nvSpPr>
        <p:spPr>
          <a:xfrm>
            <a:off x="5124893" y="1063256"/>
            <a:ext cx="0" cy="0"/>
          </a:xfrm>
          <a:prstGeom prst="rect">
            <a:avLst/>
          </a:prstGeom>
        </p:spPr>
        <p:txBody>
          <a:bodyPr vert="horz" wrap="none" lIns="91440" tIns="0" rIns="91440" bIns="4572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Wingdings" panose="05000000000000000000" pitchFamily="2" charset="2"/>
              <a:buNone/>
              <a:tabLst/>
            </a:pP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246D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73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gemeine Inhaltsfolie 2 Spal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C515658B-0712-7E4F-90A6-2153F449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0B6EC-862E-FA47-B38F-1FB7E28C8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475297"/>
            <a:ext cx="5125720" cy="45108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3B57519-9DC1-3543-8C39-C1F8905F3E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53480" y="1475297"/>
            <a:ext cx="5125720" cy="45108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2BA54717-2B22-EC46-8E54-C4BA66265F3F}"/>
              </a:ext>
            </a:extLst>
          </p:cNvPr>
          <p:cNvSpPr txBox="1">
            <a:spLocks/>
          </p:cNvSpPr>
          <p:nvPr userDrawn="1"/>
        </p:nvSpPr>
        <p:spPr>
          <a:xfrm>
            <a:off x="838200" y="946758"/>
            <a:ext cx="10793184" cy="30965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246D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AC2CB093-C689-6F44-A5F7-00825983D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946758"/>
            <a:ext cx="10082213" cy="309563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2222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B97413FF-D638-054A-BEA1-865A3E565441}"/>
              </a:ext>
            </a:extLst>
          </p:cNvPr>
          <p:cNvSpPr txBox="1">
            <a:spLocks/>
          </p:cNvSpPr>
          <p:nvPr userDrawn="1"/>
        </p:nvSpPr>
        <p:spPr>
          <a:xfrm>
            <a:off x="838199" y="1169178"/>
            <a:ext cx="10515601" cy="4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F839B5C-A445-334E-BD0E-8BA0102B5D34}"/>
              </a:ext>
            </a:extLst>
          </p:cNvPr>
          <p:cNvGrpSpPr/>
          <p:nvPr userDrawn="1"/>
        </p:nvGrpSpPr>
        <p:grpSpPr>
          <a:xfrm>
            <a:off x="6627542" y="1621482"/>
            <a:ext cx="4626047" cy="5236518"/>
            <a:chOff x="6627542" y="1621482"/>
            <a:chExt cx="4626047" cy="5236518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D93B8B1-7EEF-3F4D-A934-3CE6A5AD69D5}"/>
                </a:ext>
              </a:extLst>
            </p:cNvPr>
            <p:cNvSpPr txBox="1"/>
            <p:nvPr userDrawn="1"/>
          </p:nvSpPr>
          <p:spPr>
            <a:xfrm>
              <a:off x="8578993" y="3380125"/>
              <a:ext cx="2423346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2000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42C5299-C48E-484F-B37B-B3BB63D920FD}"/>
                </a:ext>
              </a:extLst>
            </p:cNvPr>
            <p:cNvSpPr txBox="1"/>
            <p:nvPr userDrawn="1"/>
          </p:nvSpPr>
          <p:spPr>
            <a:xfrm>
              <a:off x="6627542" y="1621482"/>
              <a:ext cx="2423346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0000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5CCEC3D-438A-CD4C-BBE3-82742C28631C}"/>
                </a:ext>
              </a:extLst>
            </p:cNvPr>
            <p:cNvSpPr txBox="1"/>
            <p:nvPr userDrawn="1"/>
          </p:nvSpPr>
          <p:spPr>
            <a:xfrm>
              <a:off x="8830243" y="1836363"/>
              <a:ext cx="242334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0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8691E60-3E03-074E-BB18-2C38F210F3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</p:spTree>
    <p:extLst>
      <p:ext uri="{BB962C8B-B14F-4D97-AF65-F5344CB8AC3E}">
        <p14:creationId xmlns:p14="http://schemas.microsoft.com/office/powerpoint/2010/main" val="1330557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tungspackete der M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C515658B-0712-7E4F-90A6-2153F449C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 dirty="0"/>
              <a:t>Leistungspakete der MT AG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280674E0-56C2-664D-AA77-4000866E629D}"/>
              </a:ext>
            </a:extLst>
          </p:cNvPr>
          <p:cNvSpPr txBox="1">
            <a:spLocks/>
          </p:cNvSpPr>
          <p:nvPr userDrawn="1"/>
        </p:nvSpPr>
        <p:spPr>
          <a:xfrm>
            <a:off x="838200" y="946758"/>
            <a:ext cx="10793184" cy="30965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246D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070BD3-4A78-FD49-9A95-5C81794C77E9}"/>
              </a:ext>
            </a:extLst>
          </p:cNvPr>
          <p:cNvSpPr txBox="1"/>
          <p:nvPr userDrawn="1"/>
        </p:nvSpPr>
        <p:spPr>
          <a:xfrm>
            <a:off x="5124893" y="1063256"/>
            <a:ext cx="0" cy="0"/>
          </a:xfrm>
          <a:prstGeom prst="rect">
            <a:avLst/>
          </a:prstGeom>
        </p:spPr>
        <p:txBody>
          <a:bodyPr vert="horz" wrap="none" lIns="91440" tIns="0" rIns="91440" bIns="4572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Wingdings" panose="05000000000000000000" pitchFamily="2" charset="2"/>
              <a:buNone/>
              <a:tabLst/>
            </a:pP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246D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4A00ECB-0F60-BB41-8E1A-A3ACFF5FF8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8200" y="1616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42D5F965-4A9E-8E41-8228-0CD98829FCF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13686120"/>
              </p:ext>
            </p:extLst>
          </p:nvPr>
        </p:nvGraphicFramePr>
        <p:xfrm>
          <a:off x="838200" y="1616075"/>
          <a:ext cx="10880834" cy="3808576"/>
        </p:xfrm>
        <a:graphic>
          <a:graphicData uri="http://schemas.openxmlformats.org/drawingml/2006/table">
            <a:tbl>
              <a:tblPr/>
              <a:tblGrid>
                <a:gridCol w="1739542">
                  <a:extLst>
                    <a:ext uri="{9D8B030D-6E8A-4147-A177-3AD203B41FA5}">
                      <a16:colId xmlns:a16="http://schemas.microsoft.com/office/drawing/2014/main" val="3194014714"/>
                    </a:ext>
                  </a:extLst>
                </a:gridCol>
                <a:gridCol w="2626708">
                  <a:extLst>
                    <a:ext uri="{9D8B030D-6E8A-4147-A177-3AD203B41FA5}">
                      <a16:colId xmlns:a16="http://schemas.microsoft.com/office/drawing/2014/main" val="1199592384"/>
                    </a:ext>
                  </a:extLst>
                </a:gridCol>
                <a:gridCol w="2844151">
                  <a:extLst>
                    <a:ext uri="{9D8B030D-6E8A-4147-A177-3AD203B41FA5}">
                      <a16:colId xmlns:a16="http://schemas.microsoft.com/office/drawing/2014/main" val="424658930"/>
                    </a:ext>
                  </a:extLst>
                </a:gridCol>
                <a:gridCol w="1677517">
                  <a:extLst>
                    <a:ext uri="{9D8B030D-6E8A-4147-A177-3AD203B41FA5}">
                      <a16:colId xmlns:a16="http://schemas.microsoft.com/office/drawing/2014/main" val="3099711611"/>
                    </a:ext>
                  </a:extLst>
                </a:gridCol>
                <a:gridCol w="1105750">
                  <a:extLst>
                    <a:ext uri="{9D8B030D-6E8A-4147-A177-3AD203B41FA5}">
                      <a16:colId xmlns:a16="http://schemas.microsoft.com/office/drawing/2014/main" val="2138497820"/>
                    </a:ext>
                  </a:extLst>
                </a:gridCol>
                <a:gridCol w="887166">
                  <a:extLst>
                    <a:ext uri="{9D8B030D-6E8A-4147-A177-3AD203B41FA5}">
                      <a16:colId xmlns:a16="http://schemas.microsoft.com/office/drawing/2014/main" val="357995183"/>
                    </a:ext>
                  </a:extLst>
                </a:gridCol>
              </a:tblGrid>
              <a:tr h="697678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600" b="1" i="0" u="none" strike="noStrike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Leistungspaket</a:t>
                      </a:r>
                      <a:r>
                        <a:rPr lang="de-DE" sz="1600" b="1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</a:p>
                  </a:txBody>
                  <a:tcPr marL="80695" marR="80695" marT="40348" marB="40348" anchor="ctr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600" b="1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Nutzen​</a:t>
                      </a:r>
                    </a:p>
                  </a:txBody>
                  <a:tcPr marL="80695" marR="80695" marT="40348" marB="40348" anchor="ctr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600" b="1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Ergebnis​</a:t>
                      </a:r>
                      <a:endParaRPr lang="de-DE" sz="1600" b="1" i="0" dirty="0">
                        <a:solidFill>
                          <a:srgbClr val="246DA0"/>
                        </a:solidFill>
                        <a:effectLst/>
                      </a:endParaRPr>
                    </a:p>
                  </a:txBody>
                  <a:tcPr marL="80695" marR="80695" marT="40348" marB="40348" anchor="ctr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ase"/>
                      <a:r>
                        <a:rPr lang="de-DE" sz="1600" b="1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Benötigte Experten​</a:t>
                      </a:r>
                      <a:endParaRPr lang="de-DE" sz="1600" b="1" i="0" dirty="0">
                        <a:solidFill>
                          <a:srgbClr val="246DA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de-DE" sz="1200" b="1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MT AG                              </a:t>
                      </a:r>
                      <a:r>
                        <a:rPr lang="de-DE" sz="1400" b="1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Kunde​</a:t>
                      </a:r>
                      <a:endParaRPr lang="de-DE" sz="1600" b="1" i="0" dirty="0">
                        <a:solidFill>
                          <a:srgbClr val="246DA0"/>
                        </a:solidFill>
                        <a:effectLst/>
                      </a:endParaRPr>
                    </a:p>
                  </a:txBody>
                  <a:tcPr marL="80695" marR="80695" marT="40348" marB="40348" anchor="ctr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600" b="1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Kosten​</a:t>
                      </a:r>
                      <a:endParaRPr lang="de-DE" sz="1600" b="1" i="0" dirty="0">
                        <a:solidFill>
                          <a:srgbClr val="246DA0"/>
                        </a:solidFill>
                        <a:effectLst/>
                      </a:endParaRPr>
                    </a:p>
                  </a:txBody>
                  <a:tcPr marL="80695" marR="80695" marT="40348" marB="40348" anchor="ctr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160880"/>
                  </a:ext>
                </a:extLst>
              </a:tr>
              <a:tr h="1521442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200" b="0" i="0" u="none" strike="noStrike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Belastungstests </a:t>
                      </a:r>
                      <a:br>
                        <a:rPr lang="de-DE" sz="1200" b="0" i="0" u="none" strike="noStrike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de-DE" sz="1200" b="0" i="0" u="none" strike="noStrike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Aktivieren</a:t>
                      </a:r>
                      <a:r>
                        <a:rPr lang="de-DE" sz="12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de-DE" sz="1600" b="0" i="0" dirty="0">
                        <a:solidFill>
                          <a:srgbClr val="246DA0"/>
                        </a:solidFill>
                        <a:effectLst/>
                      </a:endParaRP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Die Erwartungshaltung an die auszuhaltende Last ist definiert​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Es ist immer bekannt, ob das System die erwartete Last  trägt​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Die derzeitige Situation des Systems wird quantitativ über eine Note ausgedrückt​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Es gibt eine Liste von Service - Tests, die das System unter einen definierten Druck setzten.​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Die Tests beachten ihre maximale Laufzeit und Fehlertoleranz​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Das Verhalten der Tests wird kontinuierlich </a:t>
                      </a:r>
                      <a:r>
                        <a:rPr lang="de-DE" sz="1100" b="0" i="0" dirty="0" err="1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gemonitort</a:t>
                      </a: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 und visualisiert​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en-US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2 Senior Consultant​</a:t>
                      </a:r>
                      <a:endParaRPr lang="en-US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ase"/>
                      <a:r>
                        <a:rPr lang="en-US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600" b="0" i="0" dirty="0">
                        <a:solidFill>
                          <a:srgbClr val="246DA0"/>
                        </a:solidFill>
                        <a:effectLst/>
                      </a:endParaRP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Lead Architekt​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Lead Developer​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558770"/>
                  </a:ext>
                </a:extLst>
              </a:tr>
              <a:tr h="1580282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200" b="0" i="0" u="none" strike="noStrike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Minimal  - </a:t>
                      </a:r>
                      <a:br>
                        <a:rPr lang="de-DE" sz="1200" b="0" i="0" u="none" strike="noStrike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de-DE" sz="1200" b="0" i="0" u="none" strike="noStrike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Konfigurationen </a:t>
                      </a:r>
                      <a:br>
                        <a:rPr lang="de-DE" sz="1200" b="0" i="0" u="none" strike="noStrike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de-DE" sz="1200" b="0" i="0" u="none" strike="noStrike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Bestimmen</a:t>
                      </a:r>
                      <a:r>
                        <a:rPr lang="de-DE" sz="12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de-DE" sz="1600" b="0" i="0" dirty="0">
                        <a:solidFill>
                          <a:srgbClr val="246DA0"/>
                        </a:solidFill>
                        <a:effectLst/>
                      </a:endParaRP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Der Komfortbereich des System ist bekannt.​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Die Kosten der Ressourcen sind kalkulierbar​​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Für jeden Microservice ist bekannt, welche Ressourcen er minimal braucht, um die Normlastauszuhalten.​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Für das Gesamtsystem ist bekannt, welche Ressourcen es minimal braucht, um die Normlastauszuhalten​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Es gibt einen Maßnahmenkatalog, der nötige Verbesserungen auflistet​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en-US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2 Senior Consultant​</a:t>
                      </a:r>
                      <a:endParaRPr lang="en-US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Lead Developer​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de-DE" sz="1100" b="0" i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36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235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B97413FF-D638-054A-BEA1-865A3E565441}"/>
              </a:ext>
            </a:extLst>
          </p:cNvPr>
          <p:cNvSpPr txBox="1">
            <a:spLocks/>
          </p:cNvSpPr>
          <p:nvPr userDrawn="1"/>
        </p:nvSpPr>
        <p:spPr>
          <a:xfrm>
            <a:off x="838199" y="779488"/>
            <a:ext cx="10515601" cy="526154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0C62D9B-DDF3-4040-8180-DE9A6A582BF1}"/>
              </a:ext>
            </a:extLst>
          </p:cNvPr>
          <p:cNvSpPr txBox="1"/>
          <p:nvPr userDrawn="1"/>
        </p:nvSpPr>
        <p:spPr>
          <a:xfrm>
            <a:off x="3510195" y="3846741"/>
            <a:ext cx="5171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Vielen Dank für Ihre Aufmerksamkeit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26E3E47-1B0A-014F-B3CC-3D046FA7AD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272" t="36651" r="22821" b="38560"/>
          <a:stretch/>
        </p:blipFill>
        <p:spPr>
          <a:xfrm>
            <a:off x="3385867" y="1955674"/>
            <a:ext cx="5097535" cy="1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5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C55965A-DA8E-8646-9994-3289F8BA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678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B61943-9AA2-E248-B7B9-E8715FC89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41095"/>
            <a:ext cx="10515600" cy="4959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6054D9D-6139-A844-9E74-14D0BF77C3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23272" t="36651" r="22821" b="38560"/>
          <a:stretch/>
        </p:blipFill>
        <p:spPr>
          <a:xfrm>
            <a:off x="891800" y="6167949"/>
            <a:ext cx="1428081" cy="464165"/>
          </a:xfrm>
          <a:prstGeom prst="rect">
            <a:avLst/>
          </a:prstGeom>
        </p:spPr>
      </p:pic>
      <p:cxnSp>
        <p:nvCxnSpPr>
          <p:cNvPr id="10" name="Gerader Verbinder 7">
            <a:extLst>
              <a:ext uri="{FF2B5EF4-FFF2-40B4-BE49-F238E27FC236}">
                <a16:creationId xmlns:a16="http://schemas.microsoft.com/office/drawing/2014/main" id="{EB939E11-EF4E-1840-A6F2-A40B8B0031DF}"/>
              </a:ext>
            </a:extLst>
          </p:cNvPr>
          <p:cNvCxnSpPr/>
          <p:nvPr userDrawn="1"/>
        </p:nvCxnSpPr>
        <p:spPr>
          <a:xfrm>
            <a:off x="0" y="857454"/>
            <a:ext cx="11415346" cy="0"/>
          </a:xfrm>
          <a:prstGeom prst="line">
            <a:avLst/>
          </a:prstGeom>
          <a:ln w="19050">
            <a:gradFill flip="none" rotWithShape="1">
              <a:gsLst>
                <a:gs pos="61000">
                  <a:srgbClr val="85AFCE">
                    <a:alpha val="7900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tx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8470B024-AA99-DF4F-8F5D-0ABE5EC5939C}"/>
              </a:ext>
            </a:extLst>
          </p:cNvPr>
          <p:cNvSpPr txBox="1"/>
          <p:nvPr userDrawn="1"/>
        </p:nvSpPr>
        <p:spPr>
          <a:xfrm>
            <a:off x="9641840" y="6402943"/>
            <a:ext cx="1813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E03FE67-31C1-DA41-8071-A46C8535D91D}" type="slidenum">
              <a:rPr lang="de-DE" sz="1400" smtClean="0"/>
              <a:pPr algn="r"/>
              <a:t>‹#›</a:t>
            </a:fld>
            <a:endParaRPr lang="de-DE" sz="1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C5A47B-4EF2-934A-9335-6DD13494EEA1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071038" y="6468853"/>
            <a:ext cx="2354723" cy="18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5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5" r:id="rId2"/>
    <p:sldLayoutId id="2147483662" r:id="rId3"/>
    <p:sldLayoutId id="2147483671" r:id="rId4"/>
    <p:sldLayoutId id="2147483667" r:id="rId5"/>
    <p:sldLayoutId id="2147483668" r:id="rId6"/>
    <p:sldLayoutId id="2147483665" r:id="rId7"/>
    <p:sldLayoutId id="2147483672" r:id="rId8"/>
    <p:sldLayoutId id="2147483666" r:id="rId9"/>
    <p:sldLayoutId id="2147483673" r:id="rId10"/>
    <p:sldLayoutId id="2147483674" r:id="rId11"/>
    <p:sldLayoutId id="2147483688" r:id="rId12"/>
    <p:sldLayoutId id="214748368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FC528D-259E-4578-9668-1C249598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7286F-96D1-4E5C-B49D-23AC79DE1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CA0CB-5391-46FD-8C1B-F4431DA95C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8E0A4-C1DD-4F4E-B558-A7A470F31269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55ADD-A3B5-4C9E-891D-0C004D164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D2B3A-6E2C-41D9-A978-86867BEC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69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sv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tags" Target="../tags/tag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jp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83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B1FB-6F09-FD44-BF87-FACD4237F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Configuration – Preferences to check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C828745-E26F-F849-87F7-69AEF8D1395E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53152681"/>
              </p:ext>
            </p:extLst>
          </p:nvPr>
        </p:nvGraphicFramePr>
        <p:xfrm>
          <a:off x="838200" y="1475297"/>
          <a:ext cx="10515600" cy="4510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1C14C-C38A-8146-9FE2-A2F93BFFBD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2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071E-8169-2E47-8519-935EF18F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Defaults – Configuring Templates</a:t>
            </a:r>
          </a:p>
        </p:txBody>
      </p:sp>
      <p:pic>
        <p:nvPicPr>
          <p:cNvPr id="6" name="Content Placeholder 5" descr="Configuring Templates">
            <a:extLst>
              <a:ext uri="{FF2B5EF4-FFF2-40B4-BE49-F238E27FC236}">
                <a16:creationId xmlns:a16="http://schemas.microsoft.com/office/drawing/2014/main" id="{6445A06D-5B8F-B847-A363-CB80FE823C9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57077" y="1029314"/>
            <a:ext cx="8165923" cy="504324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C0A217-BE9F-2F42-9AA6-F2D50501D586}"/>
              </a:ext>
            </a:extLst>
          </p:cNvPr>
          <p:cNvSpPr txBox="1"/>
          <p:nvPr/>
        </p:nvSpPr>
        <p:spPr>
          <a:xfrm>
            <a:off x="457200" y="1125415"/>
            <a:ext cx="2907323" cy="4818185"/>
          </a:xfrm>
          <a:prstGeom prst="rect">
            <a:avLst/>
          </a:prstGeom>
        </p:spPr>
        <p:txBody>
          <a:bodyPr vert="horz" wrap="square" lIns="91440" tIns="0" rIns="91440" bIns="45720" rtlCol="0">
            <a:no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Automatic Naming</a:t>
            </a: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 as needed</a:t>
            </a: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Define once</a:t>
            </a:r>
            <a:endParaRPr lang="en-US" sz="2000" dirty="0">
              <a:solidFill>
                <a:srgbClr val="246D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Export</a:t>
            </a: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Reuse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46D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021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Smurf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Minion</a:t>
            </a:r>
            <a:r>
              <a:rPr lang="de-DE" dirty="0"/>
              <a:t>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736" y="1404535"/>
            <a:ext cx="2829877" cy="47164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7681" y="1222766"/>
            <a:ext cx="5080000" cy="5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95" y="147676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3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EB825-85E1-1A42-88ED-924F11F2E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7F2DE6-2DDA-7D4E-90B4-CC28531D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Engineering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760DD6-DBE5-2246-9716-C6552F84B0CB}"/>
              </a:ext>
            </a:extLst>
          </p:cNvPr>
          <p:cNvSpPr/>
          <p:nvPr/>
        </p:nvSpPr>
        <p:spPr>
          <a:xfrm>
            <a:off x="2589899" y="1734676"/>
            <a:ext cx="5744450" cy="36317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Live</a:t>
            </a:r>
            <a:br>
              <a:rPr lang="en-GB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GB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87519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EB825-85E1-1A42-88ED-924F11F2E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7F2DE6-2DDA-7D4E-90B4-CC28531D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760DD6-DBE5-2246-9716-C6552F84B0CB}"/>
              </a:ext>
            </a:extLst>
          </p:cNvPr>
          <p:cNvSpPr/>
          <p:nvPr/>
        </p:nvSpPr>
        <p:spPr>
          <a:xfrm>
            <a:off x="2589899" y="1734676"/>
            <a:ext cx="5744450" cy="36317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Live</a:t>
            </a:r>
            <a:br>
              <a:rPr lang="en-GB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GB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73171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5346-2E5A-8D48-9605-CE1B120D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Helpers - Domains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605C7-D207-BC4E-B7A2-39A0852AD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536D17-926F-3045-AB24-D78609BA861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9567"/>
            <a:ext cx="6552670" cy="4511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AB0AD9-7E3D-B344-B755-43E9157E40D8}"/>
              </a:ext>
            </a:extLst>
          </p:cNvPr>
          <p:cNvSpPr txBox="1"/>
          <p:nvPr/>
        </p:nvSpPr>
        <p:spPr>
          <a:xfrm>
            <a:off x="7995138" y="1399567"/>
            <a:ext cx="3212124" cy="4511675"/>
          </a:xfrm>
          <a:prstGeom prst="rect">
            <a:avLst/>
          </a:prstGeom>
        </p:spPr>
        <p:txBody>
          <a:bodyPr vert="horz" wrap="square" lIns="91440" tIns="0" rIns="91440" bIns="45720" rtlCol="0">
            <a:no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</a:t>
            </a: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Changes</a:t>
            </a: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Def</a:t>
            </a:r>
            <a:r>
              <a:rPr lang="en-US" sz="2400" dirty="0" err="1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</a:t>
            </a:r>
            <a:r>
              <a:rPr lang="en-US" sz="24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Types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rgbClr val="246DA0"/>
              </a:buClr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Boolean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rgbClr val="246DA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column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rgbClr val="246DA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Date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rgbClr val="246DA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User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46D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480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E78C-F6B2-D449-A840-0BF567E4B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Helpers - </a:t>
            </a:r>
            <a:r>
              <a:rPr lang="en-US" dirty="0" err="1"/>
              <a:t>Subviews</a:t>
            </a:r>
            <a:endParaRPr lang="en-US" dirty="0"/>
          </a:p>
        </p:txBody>
      </p:sp>
      <p:pic>
        <p:nvPicPr>
          <p:cNvPr id="6" name="Content Placeholder 5" descr="Full Model - unreadable">
            <a:extLst>
              <a:ext uri="{FF2B5EF4-FFF2-40B4-BE49-F238E27FC236}">
                <a16:creationId xmlns:a16="http://schemas.microsoft.com/office/drawing/2014/main" id="{C094FE94-5A90-E241-AE74-DC1B7300A1B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093381" y="1388230"/>
            <a:ext cx="5827032" cy="45116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7C452-A671-3A4F-929B-F79EC3560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A99F44-5138-EE41-8CBC-CE950FDAA33A}"/>
              </a:ext>
            </a:extLst>
          </p:cNvPr>
          <p:cNvSpPr txBox="1"/>
          <p:nvPr/>
        </p:nvSpPr>
        <p:spPr>
          <a:xfrm>
            <a:off x="838200" y="1477109"/>
            <a:ext cx="3815862" cy="1951892"/>
          </a:xfrm>
          <a:prstGeom prst="rect">
            <a:avLst/>
          </a:prstGeom>
        </p:spPr>
        <p:txBody>
          <a:bodyPr vert="horz" wrap="square" lIns="91440" tIns="0" rIns="91440" bIns="45720" rtlCol="0">
            <a:no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Full Model quickly cluttered</a:t>
            </a: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Often too big to see</a:t>
            </a: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Hard to keep tidy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C15910-EE0A-E34D-B46E-A51250EE9E31}"/>
              </a:ext>
            </a:extLst>
          </p:cNvPr>
          <p:cNvSpPr/>
          <p:nvPr/>
        </p:nvSpPr>
        <p:spPr>
          <a:xfrm rot="20005407">
            <a:off x="249293" y="3429000"/>
            <a:ext cx="49936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Subviews</a:t>
            </a:r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help</a:t>
            </a:r>
          </a:p>
        </p:txBody>
      </p:sp>
    </p:spTree>
    <p:extLst>
      <p:ext uri="{BB962C8B-B14F-4D97-AF65-F5344CB8AC3E}">
        <p14:creationId xmlns:p14="http://schemas.microsoft.com/office/powerpoint/2010/main" val="324996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4C8E3-ADAC-5D42-BBD8-A2D4CAC36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Helpers – Classification Types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EED68-D9B2-B947-A58B-3C54B857FA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41CD0F-56CD-814D-B2A4-80B340C763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123" y="1474788"/>
            <a:ext cx="6944056" cy="4511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A38EA3-A784-8F48-97CD-FABCDEC3C03D}"/>
              </a:ext>
            </a:extLst>
          </p:cNvPr>
          <p:cNvSpPr txBox="1"/>
          <p:nvPr/>
        </p:nvSpPr>
        <p:spPr>
          <a:xfrm>
            <a:off x="838200" y="1559169"/>
            <a:ext cx="2725615" cy="4220308"/>
          </a:xfrm>
          <a:prstGeom prst="rect">
            <a:avLst/>
          </a:prstGeom>
        </p:spPr>
        <p:txBody>
          <a:bodyPr vert="horz" wrap="square" lIns="91440" tIns="0" rIns="91440" bIns="45720" rtlCol="0">
            <a:no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Distinguish different Types</a:t>
            </a: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Using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rgbClr val="246DA0"/>
              </a:buClr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Color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rgbClr val="246DA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46D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1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58163-E266-4E4B-A615-0CB8B8BE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Using Everything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90B27-775B-D346-A8A1-44495035BD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AF0299-CCAC-C848-BF90-5E491F2D36B5}"/>
              </a:ext>
            </a:extLst>
          </p:cNvPr>
          <p:cNvSpPr/>
          <p:nvPr/>
        </p:nvSpPr>
        <p:spPr>
          <a:xfrm>
            <a:off x="2589899" y="1734676"/>
            <a:ext cx="5744450" cy="36317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Live</a:t>
            </a:r>
            <a:br>
              <a:rPr lang="en-GB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GB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2981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790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E2072BA6-9AEC-499B-A579-E546F1DE27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E67A5C-B468-4631-8F20-056B01C093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Oracle SQL Developer Data </a:t>
            </a:r>
            <a:r>
              <a:rPr lang="de-DE" dirty="0" err="1"/>
              <a:t>Modeler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2145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109D7-7251-054B-9FAE-94EDD7473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48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816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9D1C6328-C525-4DDC-9A40-9445394558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31FB65-AA72-477C-836E-0B86A36C5D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5DFFF5-C42E-4013-968C-2DF2DDE200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FEEFF05-0F09-41F9-B72E-19908205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375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354051B9-10BE-4667-8259-01C2B70ABF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7C395F-5CF2-41A7-8B49-34209E9005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B60527-0213-4144-9689-CCD0FCB078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0E85917-257E-4353-9739-306B5839F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411A3AC3-0F5C-4EF1-B85F-8697F6616C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095905C-FB28-4521-A02C-D6C5586CDE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CD98482-0A52-4E54-B4EC-DDD35D5D18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175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F532B72-E523-7246-A232-860228C1E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" t="7619" r="756" b="24143"/>
          <a:stretch/>
        </p:blipFill>
        <p:spPr>
          <a:xfrm>
            <a:off x="2821005" y="2324110"/>
            <a:ext cx="6557761" cy="2479699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About MT AG</a:t>
            </a:r>
          </a:p>
        </p:txBody>
      </p:sp>
      <p:sp>
        <p:nvSpPr>
          <p:cNvPr id="9" name="Rechteck 45">
            <a:extLst>
              <a:ext uri="{FF2B5EF4-FFF2-40B4-BE49-F238E27FC236}">
                <a16:creationId xmlns:a16="http://schemas.microsoft.com/office/drawing/2014/main" id="{F5A66744-CF26-4441-AAE3-FFDC4B07AAF0}"/>
              </a:ext>
            </a:extLst>
          </p:cNvPr>
          <p:cNvSpPr>
            <a:spLocks noChangeAspect="1"/>
          </p:cNvSpPr>
          <p:nvPr/>
        </p:nvSpPr>
        <p:spPr>
          <a:xfrm>
            <a:off x="611332" y="3772884"/>
            <a:ext cx="2156211" cy="2300984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Oracle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Platinum Partner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Microsoft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Gold Partner</a:t>
            </a:r>
          </a:p>
        </p:txBody>
      </p:sp>
      <p:pic>
        <p:nvPicPr>
          <p:cNvPr id="10" name="Grafik 26" descr="Kranz">
            <a:extLst>
              <a:ext uri="{FF2B5EF4-FFF2-40B4-BE49-F238E27FC236}">
                <a16:creationId xmlns:a16="http://schemas.microsoft.com/office/drawing/2014/main" id="{DFC8A861-D43C-9944-A581-D806E5D25F1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2175" y="3880176"/>
            <a:ext cx="574525" cy="574525"/>
          </a:xfrm>
          <a:prstGeom prst="rect">
            <a:avLst/>
          </a:prstGeom>
        </p:spPr>
      </p:pic>
      <p:sp>
        <p:nvSpPr>
          <p:cNvPr id="11" name="Rechteck 40">
            <a:extLst>
              <a:ext uri="{FF2B5EF4-FFF2-40B4-BE49-F238E27FC236}">
                <a16:creationId xmlns:a16="http://schemas.microsoft.com/office/drawing/2014/main" id="{0299F516-1364-0249-B15C-6F6A45CA73A5}"/>
              </a:ext>
            </a:extLst>
          </p:cNvPr>
          <p:cNvSpPr>
            <a:spLocks noChangeAspect="1"/>
          </p:cNvSpPr>
          <p:nvPr/>
        </p:nvSpPr>
        <p:spPr>
          <a:xfrm>
            <a:off x="611332" y="2306522"/>
            <a:ext cx="2156211" cy="1395164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280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Employees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45 APEX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Experts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" name="Grafik 57" descr="Benutzer">
            <a:extLst>
              <a:ext uri="{FF2B5EF4-FFF2-40B4-BE49-F238E27FC236}">
                <a16:creationId xmlns:a16="http://schemas.microsoft.com/office/drawing/2014/main" id="{4F5E0409-2796-7D43-BB09-9716CB9A5EC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5930" y="2377719"/>
            <a:ext cx="507009" cy="507009"/>
          </a:xfrm>
          <a:prstGeom prst="rect">
            <a:avLst/>
          </a:prstGeom>
        </p:spPr>
      </p:pic>
      <p:pic>
        <p:nvPicPr>
          <p:cNvPr id="13" name="Grafik 63" descr="Gebäude">
            <a:extLst>
              <a:ext uri="{FF2B5EF4-FFF2-40B4-BE49-F238E27FC236}">
                <a16:creationId xmlns:a16="http://schemas.microsoft.com/office/drawing/2014/main" id="{1C5DC699-49F1-5D4A-9117-539A1FA7D89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00911" y="1217506"/>
            <a:ext cx="336738" cy="336738"/>
          </a:xfrm>
          <a:prstGeom prst="rect">
            <a:avLst/>
          </a:prstGeom>
        </p:spPr>
      </p:pic>
      <p:sp>
        <p:nvSpPr>
          <p:cNvPr id="14" name="Rechteck 44">
            <a:extLst>
              <a:ext uri="{FF2B5EF4-FFF2-40B4-BE49-F238E27FC236}">
                <a16:creationId xmlns:a16="http://schemas.microsoft.com/office/drawing/2014/main" id="{68191E3C-3141-2D4D-87DA-49533F231B90}"/>
              </a:ext>
            </a:extLst>
          </p:cNvPr>
          <p:cNvSpPr>
            <a:spLocks noChangeAspect="1"/>
          </p:cNvSpPr>
          <p:nvPr/>
        </p:nvSpPr>
        <p:spPr>
          <a:xfrm>
            <a:off x="2814614" y="1045511"/>
            <a:ext cx="2156211" cy="121383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Privately-Owned Corporation</a:t>
            </a:r>
          </a:p>
        </p:txBody>
      </p:sp>
      <p:pic>
        <p:nvPicPr>
          <p:cNvPr id="15" name="Grafik 67" descr="Männliches Profil">
            <a:extLst>
              <a:ext uri="{FF2B5EF4-FFF2-40B4-BE49-F238E27FC236}">
                <a16:creationId xmlns:a16="http://schemas.microsoft.com/office/drawing/2014/main" id="{0305348D-E9AE-704E-8D4B-87C1B8FE74F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79627" y="1127399"/>
            <a:ext cx="431705" cy="431705"/>
          </a:xfrm>
          <a:prstGeom prst="rect">
            <a:avLst/>
          </a:prstGeom>
        </p:spPr>
      </p:pic>
      <p:sp>
        <p:nvSpPr>
          <p:cNvPr id="16" name="Rechteck 48">
            <a:extLst>
              <a:ext uri="{FF2B5EF4-FFF2-40B4-BE49-F238E27FC236}">
                <a16:creationId xmlns:a16="http://schemas.microsoft.com/office/drawing/2014/main" id="{E4A7A02D-907B-5C46-BAC7-6EEDB720B2DD}"/>
              </a:ext>
            </a:extLst>
          </p:cNvPr>
          <p:cNvSpPr>
            <a:spLocks noChangeAspect="1"/>
          </p:cNvSpPr>
          <p:nvPr/>
        </p:nvSpPr>
        <p:spPr>
          <a:xfrm>
            <a:off x="9424458" y="4586109"/>
            <a:ext cx="2156211" cy="1487758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Top Company for Trainees &amp; Students</a:t>
            </a:r>
          </a:p>
        </p:txBody>
      </p:sp>
      <p:pic>
        <p:nvPicPr>
          <p:cNvPr id="17" name="Grafik 69" descr="Abschlusshut">
            <a:extLst>
              <a:ext uri="{FF2B5EF4-FFF2-40B4-BE49-F238E27FC236}">
                <a16:creationId xmlns:a16="http://schemas.microsoft.com/office/drawing/2014/main" id="{05A92E63-0A52-8D4E-A435-2212B40F5EFD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50219" y="4607688"/>
            <a:ext cx="504686" cy="504686"/>
          </a:xfrm>
          <a:prstGeom prst="rect">
            <a:avLst/>
          </a:prstGeom>
        </p:spPr>
      </p:pic>
      <p:sp>
        <p:nvSpPr>
          <p:cNvPr id="18" name="Rechteck 47">
            <a:extLst>
              <a:ext uri="{FF2B5EF4-FFF2-40B4-BE49-F238E27FC236}">
                <a16:creationId xmlns:a16="http://schemas.microsoft.com/office/drawing/2014/main" id="{97428B44-B79C-C247-988B-050287C61804}"/>
              </a:ext>
            </a:extLst>
          </p:cNvPr>
          <p:cNvSpPr>
            <a:spLocks noChangeAspect="1"/>
          </p:cNvSpPr>
          <p:nvPr/>
        </p:nvSpPr>
        <p:spPr>
          <a:xfrm>
            <a:off x="5027114" y="4860031"/>
            <a:ext cx="2156211" cy="1213836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Cross-Industry</a:t>
            </a:r>
          </a:p>
        </p:txBody>
      </p:sp>
      <p:pic>
        <p:nvPicPr>
          <p:cNvPr id="19" name="Grafik 77" descr="Verbindungen">
            <a:extLst>
              <a:ext uri="{FF2B5EF4-FFF2-40B4-BE49-F238E27FC236}">
                <a16:creationId xmlns:a16="http://schemas.microsoft.com/office/drawing/2014/main" id="{E5BC3F4B-DAEA-7B4A-82B9-DE04F891125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69663" y="4957156"/>
            <a:ext cx="460954" cy="460954"/>
          </a:xfrm>
          <a:prstGeom prst="rect">
            <a:avLst/>
          </a:prstGeom>
        </p:spPr>
      </p:pic>
      <p:sp>
        <p:nvSpPr>
          <p:cNvPr id="20" name="Rechteck 49">
            <a:extLst>
              <a:ext uri="{FF2B5EF4-FFF2-40B4-BE49-F238E27FC236}">
                <a16:creationId xmlns:a16="http://schemas.microsoft.com/office/drawing/2014/main" id="{9B7E6811-BA81-474C-B3FD-E906A4E2FAEA}"/>
              </a:ext>
            </a:extLst>
          </p:cNvPr>
          <p:cNvSpPr>
            <a:spLocks noChangeAspect="1"/>
          </p:cNvSpPr>
          <p:nvPr/>
        </p:nvSpPr>
        <p:spPr>
          <a:xfrm>
            <a:off x="2817374" y="4860031"/>
            <a:ext cx="2156211" cy="121383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Proprietary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" name="Grafik 82" descr="Benutzernetzwerk">
            <a:extLst>
              <a:ext uri="{FF2B5EF4-FFF2-40B4-BE49-F238E27FC236}">
                <a16:creationId xmlns:a16="http://schemas.microsoft.com/office/drawing/2014/main" id="{4E035B30-0F74-F044-9954-D2DA7BF3B03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50309" y="4957156"/>
            <a:ext cx="460954" cy="460954"/>
          </a:xfrm>
          <a:prstGeom prst="rect">
            <a:avLst/>
          </a:prstGeom>
        </p:spPr>
      </p:pic>
      <p:sp>
        <p:nvSpPr>
          <p:cNvPr id="22" name="Rechteck 41">
            <a:extLst>
              <a:ext uri="{FF2B5EF4-FFF2-40B4-BE49-F238E27FC236}">
                <a16:creationId xmlns:a16="http://schemas.microsoft.com/office/drawing/2014/main" id="{DA526D8B-AF83-834F-8904-285A1D778F15}"/>
              </a:ext>
            </a:extLst>
          </p:cNvPr>
          <p:cNvSpPr>
            <a:spLocks noChangeAspect="1"/>
          </p:cNvSpPr>
          <p:nvPr/>
        </p:nvSpPr>
        <p:spPr>
          <a:xfrm>
            <a:off x="9424458" y="1045511"/>
            <a:ext cx="2156211" cy="348597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Head Office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Ratingen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Branch Offices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Frankfurt am Main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Cologne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Munich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3" name="Grafik 65" descr="Stadt">
            <a:extLst>
              <a:ext uri="{FF2B5EF4-FFF2-40B4-BE49-F238E27FC236}">
                <a16:creationId xmlns:a16="http://schemas.microsoft.com/office/drawing/2014/main" id="{C8C7E5F2-AC15-FA47-AD9F-89641360B88B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156123" y="1299146"/>
            <a:ext cx="569281" cy="569281"/>
          </a:xfrm>
          <a:prstGeom prst="rect">
            <a:avLst/>
          </a:prstGeom>
        </p:spPr>
      </p:pic>
      <p:sp>
        <p:nvSpPr>
          <p:cNvPr id="24" name="Rechteck 29">
            <a:extLst>
              <a:ext uri="{FF2B5EF4-FFF2-40B4-BE49-F238E27FC236}">
                <a16:creationId xmlns:a16="http://schemas.microsoft.com/office/drawing/2014/main" id="{18A98EB7-BE08-CF4D-8FEB-5CB6C8E08200}"/>
              </a:ext>
            </a:extLst>
          </p:cNvPr>
          <p:cNvSpPr>
            <a:spLocks noChangeAspect="1"/>
          </p:cNvSpPr>
          <p:nvPr/>
        </p:nvSpPr>
        <p:spPr>
          <a:xfrm>
            <a:off x="611332" y="1045511"/>
            <a:ext cx="2156211" cy="1213836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Founded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1994</a:t>
            </a:r>
          </a:p>
        </p:txBody>
      </p:sp>
      <p:pic>
        <p:nvPicPr>
          <p:cNvPr id="25" name="Grafik 30" descr="Tageskalender">
            <a:extLst>
              <a:ext uri="{FF2B5EF4-FFF2-40B4-BE49-F238E27FC236}">
                <a16:creationId xmlns:a16="http://schemas.microsoft.com/office/drawing/2014/main" id="{B8E63AED-92B3-0F4A-A526-7A2B97FDF2F0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80066" y="1127399"/>
            <a:ext cx="418742" cy="418742"/>
          </a:xfrm>
          <a:prstGeom prst="rect">
            <a:avLst/>
          </a:prstGeom>
        </p:spPr>
      </p:pic>
      <p:sp>
        <p:nvSpPr>
          <p:cNvPr id="26" name="Rechteck 31">
            <a:extLst>
              <a:ext uri="{FF2B5EF4-FFF2-40B4-BE49-F238E27FC236}">
                <a16:creationId xmlns:a16="http://schemas.microsoft.com/office/drawing/2014/main" id="{3721D69F-8E3D-9D40-B9C0-E2078E8F8ECE}"/>
              </a:ext>
            </a:extLst>
          </p:cNvPr>
          <p:cNvSpPr>
            <a:spLocks noChangeAspect="1"/>
          </p:cNvSpPr>
          <p:nvPr/>
        </p:nvSpPr>
        <p:spPr>
          <a:xfrm>
            <a:off x="5017896" y="1045511"/>
            <a:ext cx="2156211" cy="1213836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36 Mio. Euro Revenue in 2020</a:t>
            </a:r>
          </a:p>
        </p:txBody>
      </p:sp>
      <p:pic>
        <p:nvPicPr>
          <p:cNvPr id="27" name="Grafik 32" descr="Geld">
            <a:extLst>
              <a:ext uri="{FF2B5EF4-FFF2-40B4-BE49-F238E27FC236}">
                <a16:creationId xmlns:a16="http://schemas.microsoft.com/office/drawing/2014/main" id="{FE0B498D-8DF4-A44D-B95B-95EA3F1ABA13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877055" y="1127399"/>
            <a:ext cx="431870" cy="431870"/>
          </a:xfrm>
          <a:prstGeom prst="rect">
            <a:avLst/>
          </a:prstGeom>
        </p:spPr>
      </p:pic>
      <p:sp>
        <p:nvSpPr>
          <p:cNvPr id="28" name="Rechteck 84">
            <a:extLst>
              <a:ext uri="{FF2B5EF4-FFF2-40B4-BE49-F238E27FC236}">
                <a16:creationId xmlns:a16="http://schemas.microsoft.com/office/drawing/2014/main" id="{43D9CEAC-B4F9-4642-BEBB-2245E9379B3B}"/>
              </a:ext>
            </a:extLst>
          </p:cNvPr>
          <p:cNvSpPr>
            <a:spLocks noChangeAspect="1"/>
          </p:cNvSpPr>
          <p:nvPr/>
        </p:nvSpPr>
        <p:spPr>
          <a:xfrm>
            <a:off x="7221177" y="1045511"/>
            <a:ext cx="2156211" cy="121383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&gt;100 A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ctive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Clients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9" name="Grafik 3" descr="Händedruck">
            <a:extLst>
              <a:ext uri="{FF2B5EF4-FFF2-40B4-BE49-F238E27FC236}">
                <a16:creationId xmlns:a16="http://schemas.microsoft.com/office/drawing/2014/main" id="{A51A5D4A-2000-A14B-A4D1-39C599030AD3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009123" y="1127399"/>
            <a:ext cx="582230" cy="582230"/>
          </a:xfrm>
          <a:prstGeom prst="rect">
            <a:avLst/>
          </a:prstGeom>
        </p:spPr>
      </p:pic>
      <p:sp>
        <p:nvSpPr>
          <p:cNvPr id="37" name="Rechteck 8">
            <a:extLst>
              <a:ext uri="{FF2B5EF4-FFF2-40B4-BE49-F238E27FC236}">
                <a16:creationId xmlns:a16="http://schemas.microsoft.com/office/drawing/2014/main" id="{77C94F49-5EED-0D4F-8F65-C3E0C37211E8}"/>
              </a:ext>
            </a:extLst>
          </p:cNvPr>
          <p:cNvSpPr/>
          <p:nvPr/>
        </p:nvSpPr>
        <p:spPr>
          <a:xfrm>
            <a:off x="2815747" y="2313897"/>
            <a:ext cx="6560506" cy="24886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9" name="Grafik 19">
            <a:extLst>
              <a:ext uri="{FF2B5EF4-FFF2-40B4-BE49-F238E27FC236}">
                <a16:creationId xmlns:a16="http://schemas.microsoft.com/office/drawing/2014/main" id="{C61DBD41-2C9B-3346-94A2-3F293949386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89462" y="4815988"/>
            <a:ext cx="2188418" cy="1278695"/>
          </a:xfrm>
          <a:prstGeom prst="rect">
            <a:avLst/>
          </a:prstGeom>
        </p:spPr>
      </p:pic>
      <p:sp>
        <p:nvSpPr>
          <p:cNvPr id="40" name="Rechteck 39">
            <a:extLst>
              <a:ext uri="{FF2B5EF4-FFF2-40B4-BE49-F238E27FC236}">
                <a16:creationId xmlns:a16="http://schemas.microsoft.com/office/drawing/2014/main" id="{F849030A-CC55-4045-8476-7F0E2282E02B}"/>
              </a:ext>
            </a:extLst>
          </p:cNvPr>
          <p:cNvSpPr/>
          <p:nvPr/>
        </p:nvSpPr>
        <p:spPr>
          <a:xfrm>
            <a:off x="2821092" y="3694313"/>
            <a:ext cx="5957974" cy="474077"/>
          </a:xfrm>
          <a:prstGeom prst="rect">
            <a:avLst/>
          </a:prstGeom>
          <a:solidFill>
            <a:srgbClr val="0073A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86C633D0-8B30-49FF-8782-B56CB1F0A1D5}"/>
              </a:ext>
            </a:extLst>
          </p:cNvPr>
          <p:cNvSpPr/>
          <p:nvPr/>
        </p:nvSpPr>
        <p:spPr>
          <a:xfrm>
            <a:off x="2807744" y="4167114"/>
            <a:ext cx="6503607" cy="474077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B32BCEE-7B72-4B12-B959-81AE8FED269A}"/>
              </a:ext>
            </a:extLst>
          </p:cNvPr>
          <p:cNvSpPr txBox="1"/>
          <p:nvPr/>
        </p:nvSpPr>
        <p:spPr>
          <a:xfrm>
            <a:off x="2960390" y="3774400"/>
            <a:ext cx="5332977" cy="313902"/>
          </a:xfrm>
          <a:prstGeom prst="rect">
            <a:avLst/>
          </a:prstGeom>
        </p:spPr>
        <p:txBody>
          <a:bodyPr vert="horz" wrap="none" lIns="91440" tIns="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246DA0"/>
              </a:buClr>
            </a:pPr>
            <a:r>
              <a:rPr lang="de-DE" sz="24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de-DE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</a:t>
            </a:r>
            <a:r>
              <a:rPr lang="de-DE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digital </a:t>
            </a:r>
            <a:r>
              <a:rPr lang="de-DE" sz="24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de-DE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246DA0"/>
              </a:buClr>
              <a:buFont typeface="Wingdings" panose="05000000000000000000" pitchFamily="2" charset="2"/>
              <a:buNone/>
            </a:pPr>
            <a:endParaRPr lang="de-DE" sz="2400" dirty="0">
              <a:solidFill>
                <a:srgbClr val="246D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DDAC7649-8B15-4025-8D02-ACE9153447C3}"/>
              </a:ext>
            </a:extLst>
          </p:cNvPr>
          <p:cNvSpPr txBox="1"/>
          <p:nvPr/>
        </p:nvSpPr>
        <p:spPr>
          <a:xfrm>
            <a:off x="2947042" y="4247201"/>
            <a:ext cx="5332977" cy="313902"/>
          </a:xfrm>
          <a:prstGeom prst="rect">
            <a:avLst/>
          </a:prstGeom>
        </p:spPr>
        <p:txBody>
          <a:bodyPr vert="horz" wrap="none" lIns="91440" tIns="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246DA0"/>
              </a:buClr>
            </a:pPr>
            <a:r>
              <a:rPr lang="de-DE" sz="24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 IT solutions from one source</a:t>
            </a:r>
            <a:endParaRPr lang="de-DE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246DA0"/>
              </a:buClr>
              <a:buFont typeface="Wingdings" panose="05000000000000000000" pitchFamily="2" charset="2"/>
              <a:buNone/>
            </a:pPr>
            <a:endParaRPr lang="de-DE" sz="2400" dirty="0">
              <a:solidFill>
                <a:srgbClr val="246D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9799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cs typeface="Arial" panose="020B0604020202020204" pitchFamily="34" charset="0"/>
              </a:rPr>
              <a:t>About Me</a:t>
            </a:r>
            <a:endParaRPr lang="en-GB" noProof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3C6252-C281-754F-9CB3-7FAA26002B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695326" y="3681056"/>
            <a:ext cx="10801348" cy="30965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Moritz Klein</a:t>
            </a:r>
          </a:p>
        </p:txBody>
      </p:sp>
      <p:pic>
        <p:nvPicPr>
          <p:cNvPr id="14" name="Bildplatzhalter 2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4806" y="1845793"/>
            <a:ext cx="1652962" cy="1652962"/>
          </a:xfrm>
          <a:prstGeom prst="rect">
            <a:avLst/>
          </a:prstGeom>
        </p:spPr>
      </p:pic>
      <p:sp>
        <p:nvSpPr>
          <p:cNvPr id="15" name="Textplatzhalter 2"/>
          <p:cNvSpPr txBox="1">
            <a:spLocks/>
          </p:cNvSpPr>
          <p:nvPr/>
        </p:nvSpPr>
        <p:spPr>
          <a:xfrm>
            <a:off x="2706343" y="1920976"/>
            <a:ext cx="8790330" cy="3400324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Principal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Consultant APEX at MT AG</a:t>
            </a:r>
            <a:b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APEX Developer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since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release</a:t>
            </a:r>
            <a:b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( 2004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called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HTMLDB 1.5 )</a:t>
            </a:r>
          </a:p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Oracle Developer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since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2001 (SQL, PL/SQL, OWB)</a:t>
            </a:r>
          </a:p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Host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Oracle APEX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Meetups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Frankfurt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62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251A4-325A-764D-B640-A20C1C958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SQL Developer Data Modeler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0678E-1258-394D-9EA2-4D597FEB7E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Graphical Tool to create data models (and more)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Integrated into SQL Developer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Also available stand-alone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Contains a lot of functionality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Often complex and hard to understand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EA0D8-EDAD-0546-81E2-C7CEDA334C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E915FD-18B0-6F4C-8B54-E959751C4187}"/>
              </a:ext>
            </a:extLst>
          </p:cNvPr>
          <p:cNvSpPr/>
          <p:nvPr/>
        </p:nvSpPr>
        <p:spPr>
          <a:xfrm>
            <a:off x="1084672" y="4921038"/>
            <a:ext cx="77764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Let’s try to change that</a:t>
            </a:r>
          </a:p>
        </p:txBody>
      </p:sp>
    </p:spTree>
    <p:extLst>
      <p:ext uri="{BB962C8B-B14F-4D97-AF65-F5344CB8AC3E}">
        <p14:creationId xmlns:p14="http://schemas.microsoft.com/office/powerpoint/2010/main" val="294792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ED65A-1D86-AD4D-A678-ABAA3D20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4B5D4-3E3A-B449-80D8-EFFC3FF4A1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General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Design Defaults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Forward- vs. Reverse-Engineering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Helpers - Keeping it manageable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BF065-194B-B946-94C9-016D337796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52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69466-36AD-BD4F-9A83-54DBF44B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General Configuration – First Start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2D818A-AF76-444D-9BF9-019E3634AC4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57824"/>
            <a:ext cx="9169400" cy="5832507"/>
          </a:xfrm>
        </p:spPr>
      </p:pic>
    </p:spTree>
    <p:extLst>
      <p:ext uri="{BB962C8B-B14F-4D97-AF65-F5344CB8AC3E}">
        <p14:creationId xmlns:p14="http://schemas.microsoft.com/office/powerpoint/2010/main" val="114725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7F88-39B7-E048-8241-D530BE37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Configuration – Space for the Model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7CC45-2F63-6045-A5C2-F980B10F5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157" y="814849"/>
            <a:ext cx="9067890" cy="5767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0DEE6F-B03C-CF4F-AD7C-7E042755DD5D}"/>
              </a:ext>
            </a:extLst>
          </p:cNvPr>
          <p:cNvSpPr txBox="1"/>
          <p:nvPr/>
        </p:nvSpPr>
        <p:spPr>
          <a:xfrm>
            <a:off x="293077" y="1441938"/>
            <a:ext cx="2532185" cy="4278924"/>
          </a:xfrm>
          <a:prstGeom prst="rect">
            <a:avLst/>
          </a:prstGeom>
        </p:spPr>
        <p:txBody>
          <a:bodyPr vert="horz" wrap="square" lIns="91440" tIns="0" rIns="91440" bIns="45720" rtlCol="0">
            <a:no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Drag &amp; Drop with </a:t>
            </a:r>
            <a:r>
              <a:rPr lang="en-US" sz="2000" dirty="0" err="1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Dropzones</a:t>
            </a:r>
            <a:endParaRPr lang="en-US" sz="2000" dirty="0">
              <a:solidFill>
                <a:srgbClr val="246D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Minimize Log</a:t>
            </a: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Tabs within </a:t>
            </a:r>
            <a:r>
              <a:rPr lang="en-US" sz="2000" dirty="0" err="1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Dropzones</a:t>
            </a:r>
            <a:endParaRPr lang="en-US" sz="2000" dirty="0">
              <a:solidFill>
                <a:srgbClr val="246D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Maximize </a:t>
            </a:r>
            <a:r>
              <a:rPr lang="en-US" sz="20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estate for your model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46D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46D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571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8BF50-8B55-1A4A-A05F-09C9A6AC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Configuration – Language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FEFBC-B1ED-9547-92BA-B08E977EBB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Language derived from 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changeable within </a:t>
            </a:r>
            <a:r>
              <a:rPr lang="en-US" dirty="0" err="1"/>
              <a:t>DataModeler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 to force English</a:t>
            </a:r>
          </a:p>
          <a:p>
            <a:pPr marL="819000" lvl="1">
              <a:buFont typeface="Arial" panose="020B0604020202020204" pitchFamily="34" charset="0"/>
              <a:buChar char="•"/>
            </a:pPr>
            <a:r>
              <a:rPr lang="en-US" dirty="0" err="1"/>
              <a:t>AddVMOption</a:t>
            </a:r>
            <a:r>
              <a:rPr lang="en-US" dirty="0"/>
              <a:t> –</a:t>
            </a:r>
            <a:r>
              <a:rPr lang="en-US" dirty="0" err="1"/>
              <a:t>Duser.language</a:t>
            </a:r>
            <a:r>
              <a:rPr lang="en-US" dirty="0"/>
              <a:t>=</a:t>
            </a:r>
            <a:r>
              <a:rPr lang="en-US" dirty="0" err="1"/>
              <a:t>en</a:t>
            </a:r>
            <a:endParaRPr lang="en-US" dirty="0"/>
          </a:p>
          <a:p>
            <a:pPr marL="819000" lvl="1">
              <a:buFont typeface="Arial" panose="020B0604020202020204" pitchFamily="34" charset="0"/>
              <a:buChar char="•"/>
            </a:pPr>
            <a:r>
              <a:rPr lang="en-US" dirty="0"/>
              <a:t>~/.</a:t>
            </a:r>
            <a:r>
              <a:rPr lang="en-US" dirty="0" err="1"/>
              <a:t>oraclesqldeveloperdatamodeler</a:t>
            </a:r>
            <a:r>
              <a:rPr lang="en-US" dirty="0"/>
              <a:t>/$(version)/</a:t>
            </a:r>
            <a:r>
              <a:rPr lang="en-US" dirty="0" err="1"/>
              <a:t>product.conf</a:t>
            </a:r>
            <a:r>
              <a:rPr lang="en-US" dirty="0"/>
              <a:t> (macOS)</a:t>
            </a:r>
          </a:p>
          <a:p>
            <a:pPr marL="819000" lvl="1">
              <a:buFont typeface="Arial" panose="020B0604020202020204" pitchFamily="34" charset="0"/>
              <a:buChar char="•"/>
            </a:pPr>
            <a:r>
              <a:rPr lang="en-US" dirty="0"/>
              <a:t>Somewhere in %APPDATA% on Windows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Other JVM Options can be set here also</a:t>
            </a:r>
          </a:p>
          <a:p>
            <a:pPr marL="819000" lvl="1">
              <a:buFont typeface="Arial" panose="020B0604020202020204" pitchFamily="34" charset="0"/>
              <a:buChar char="•"/>
            </a:pPr>
            <a:r>
              <a:rPr lang="en-US" dirty="0"/>
              <a:t>Forcing specific folders for settings</a:t>
            </a:r>
          </a:p>
          <a:p>
            <a:pPr marL="819000" lvl="1">
              <a:buFont typeface="Arial" panose="020B0604020202020204" pitchFamily="34" charset="0"/>
              <a:buChar char="•"/>
            </a:pPr>
            <a:r>
              <a:rPr lang="en-US" dirty="0"/>
              <a:t>Managing allocated memory</a:t>
            </a:r>
          </a:p>
          <a:p>
            <a:pPr marL="819000"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EC972-6790-7D42-99B4-4261A102CF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905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5de6af-7651-4a94-8055-d42ee425a188&quot;,&quot;TimeStamp&quot;:&quot;2019-06-03T19:16:19.3395676+02:00&quot;}"/>
</p:tagLst>
</file>

<file path=ppt/theme/theme1.xml><?xml version="1.0" encoding="utf-8"?>
<a:theme xmlns:a="http://schemas.openxmlformats.org/drawingml/2006/main" name="Office">
  <a:themeElements>
    <a:clrScheme name="MTAG">
      <a:dk1>
        <a:srgbClr val="0073AA"/>
      </a:dk1>
      <a:lt1>
        <a:srgbClr val="FFFFFF"/>
      </a:lt1>
      <a:dk2>
        <a:srgbClr val="0073AA"/>
      </a:dk2>
      <a:lt2>
        <a:srgbClr val="E7E6E6"/>
      </a:lt2>
      <a:accent1>
        <a:srgbClr val="0073AA"/>
      </a:accent1>
      <a:accent2>
        <a:srgbClr val="BEBE00"/>
      </a:accent2>
      <a:accent3>
        <a:srgbClr val="E3E3E3"/>
      </a:accent3>
      <a:accent4>
        <a:srgbClr val="AAAAAA"/>
      </a:accent4>
      <a:accent5>
        <a:srgbClr val="F59B0F"/>
      </a:accent5>
      <a:accent6>
        <a:srgbClr val="FFC800"/>
      </a:accent6>
      <a:hlink>
        <a:srgbClr val="005091"/>
      </a:hlink>
      <a:folHlink>
        <a:srgbClr val="0050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0" rIns="91440" bIns="45720" rtlCol="0">
        <a:noAutofit/>
      </a:bodyPr>
      <a:lstStyle>
        <a:defPPr marL="0" marR="0" indent="0" algn="l" defTabSz="914400" rtl="0" eaLnBrk="1" fontAlgn="auto" latinLnBrk="0" hangingPunct="1">
          <a:lnSpc>
            <a:spcPct val="90000"/>
          </a:lnSpc>
          <a:spcBef>
            <a:spcPts val="1000"/>
          </a:spcBef>
          <a:spcAft>
            <a:spcPts val="0"/>
          </a:spcAft>
          <a:buClr>
            <a:srgbClr val="246DA0"/>
          </a:buClr>
          <a:buSzTx/>
          <a:buFont typeface="Wingdings" panose="05000000000000000000" pitchFamily="2" charset="2"/>
          <a:buNone/>
          <a:tabLst/>
          <a:defRPr kumimoji="0" sz="2000" b="0" i="0" u="none" strike="noStrike" kern="1200" cap="none" spc="0" normalizeH="0" baseline="0" noProof="0" dirty="0" smtClean="0">
            <a:ln>
              <a:noFill/>
            </a:ln>
            <a:solidFill>
              <a:srgbClr val="246DA0"/>
            </a:solidFill>
            <a:effectLst/>
            <a:uLnTx/>
            <a:uFillTx/>
            <a:latin typeface="Arial" panose="020B0604020202020204" pitchFamily="34" charset="0"/>
            <a:ea typeface="+mn-ea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vorlage_master_190509_024_.pptx" id="{49AAA13C-74EC-41A7-BFA1-9E39EE8EF09D}" vid="{2E78FF53-EB48-4E6E-9014-EB5ED87751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MC Document" ma:contentTypeID="0x010100E1B4D8F5DE9419409FD49EBFB803B7C0006AD7E61C326E8D4CB9F9FB16E51390A2" ma:contentTypeVersion="12" ma:contentTypeDescription="Ein neues Dokument erstellen." ma:contentTypeScope="" ma:versionID="5f03d0a99a20ab0aa9a85ed0eae1dc10">
  <xsd:schema xmlns:xsd="http://www.w3.org/2001/XMLSchema" xmlns:xs="http://www.w3.org/2001/XMLSchema" xmlns:p="http://schemas.microsoft.com/office/2006/metadata/properties" xmlns:ns2="9bfa5625-deda-40f0-932d-42bd7f5ed1e7" xmlns:ns3="faae27ce-fafc-4c03-88a8-65c3d15dbbcd" targetNamespace="http://schemas.microsoft.com/office/2006/metadata/properties" ma:root="true" ma:fieldsID="2ca00202dca85b6d8c2b235c22024f5d" ns2:_="" ns3:_="">
    <xsd:import namespace="9bfa5625-deda-40f0-932d-42bd7f5ed1e7"/>
    <xsd:import namespace="faae27ce-fafc-4c03-88a8-65c3d15dbbcd"/>
    <xsd:element name="properties">
      <xsd:complexType>
        <xsd:sequence>
          <xsd:element name="documentManagement">
            <xsd:complexType>
              <xsd:all>
                <xsd:element ref="ns2:m4f154c464174ac5b58355c6d2b3e05a" minOccurs="0"/>
                <xsd:element ref="ns2:TaxCatchAll" minOccurs="0"/>
                <xsd:element ref="ns2:TaxCatchAllLabel" minOccurs="0"/>
                <xsd:element ref="ns2:TaxKeywordTaxHTField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fa5625-deda-40f0-932d-42bd7f5ed1e7" elementFormDefault="qualified">
    <xsd:import namespace="http://schemas.microsoft.com/office/2006/documentManagement/types"/>
    <xsd:import namespace="http://schemas.microsoft.com/office/infopath/2007/PartnerControls"/>
    <xsd:element name="m4f154c464174ac5b58355c6d2b3e05a" ma:index="8" nillable="true" ma:taxonomy="true" ma:internalName="m4f154c464174ac5b58355c6d2b3e05a" ma:taxonomyFieldName="MCKnowledgeTag" ma:displayName="MTAG Tag" ma:fieldId="{64f154c4-6417-4ac5-b583-55c6d2b3e05a}" ma:sspId="f7321fbc-50bf-429f-9dfc-a6d339caed9c" ma:termSetId="d5a49cda-06ce-400c-a7a4-cfdc8cb3f8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17f00913-e716-498a-a4bf-755cbc033fed}" ma:internalName="TaxCatchAll" ma:showField="CatchAllData" ma:web="9bfa5625-deda-40f0-932d-42bd7f5ed1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17f00913-e716-498a-a4bf-755cbc033fed}" ma:internalName="TaxCatchAllLabel" ma:readOnly="true" ma:showField="CatchAllDataLabel" ma:web="9bfa5625-deda-40f0-932d-42bd7f5ed1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12" nillable="true" ma:taxonomy="true" ma:internalName="TaxKeywordTaxHTField" ma:taxonomyFieldName="TaxKeyword" ma:displayName="Mein Tag" ma:fieldId="{23f27201-bee3-471e-b2e7-b64fd8b7ca38}" ma:taxonomyMulti="true" ma:sspId="f7321fbc-50bf-429f-9dfc-a6d339caed9c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2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ae27ce-fafc-4c03-88a8-65c3d15dbb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9bfa5625-deda-40f0-932d-42bd7f5ed1e7">
      <Terms xmlns="http://schemas.microsoft.com/office/infopath/2007/PartnerControls"/>
    </TaxKeywordTaxHTField>
    <TaxCatchAll xmlns="9bfa5625-deda-40f0-932d-42bd7f5ed1e7"/>
    <m4f154c464174ac5b58355c6d2b3e05a xmlns="9bfa5625-deda-40f0-932d-42bd7f5ed1e7">
      <Terms xmlns="http://schemas.microsoft.com/office/infopath/2007/PartnerControls"/>
    </m4f154c464174ac5b58355c6d2b3e05a>
  </documentManagement>
</p:properties>
</file>

<file path=customXml/itemProps1.xml><?xml version="1.0" encoding="utf-8"?>
<ds:datastoreItem xmlns:ds="http://schemas.openxmlformats.org/officeDocument/2006/customXml" ds:itemID="{92CAA281-0935-44E2-A4D2-E6B2951359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0C2E6E-2C28-4E98-8E6B-F57E3E7B75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fa5625-deda-40f0-932d-42bd7f5ed1e7"/>
    <ds:schemaRef ds:uri="faae27ce-fafc-4c03-88a8-65c3d15dbb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2881DC-878F-475A-BFBD-6AFFFB96F745}">
  <ds:schemaRefs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metadata/properties"/>
    <ds:schemaRef ds:uri="9bfa5625-deda-40f0-932d-42bd7f5ed1e7"/>
    <ds:schemaRef ds:uri="http://schemas.openxmlformats.org/package/2006/metadata/core-properties"/>
    <ds:schemaRef ds:uri="faae27ce-fafc-4c03-88a8-65c3d15dbbcd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75</TotalTime>
  <Words>343</Words>
  <Application>Microsoft Macintosh PowerPoint</Application>
  <PresentationFormat>Widescreen</PresentationFormat>
  <Paragraphs>117</Paragraphs>
  <Slides>23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-webkit-standard</vt:lpstr>
      <vt:lpstr>Arial</vt:lpstr>
      <vt:lpstr>Calibri</vt:lpstr>
      <vt:lpstr>Calibri Light</vt:lpstr>
      <vt:lpstr>Wingdings</vt:lpstr>
      <vt:lpstr>Office</vt:lpstr>
      <vt:lpstr>Office Theme</vt:lpstr>
      <vt:lpstr>PowerPoint Presentation</vt:lpstr>
      <vt:lpstr>Oracle SQL Developer Data Modeler</vt:lpstr>
      <vt:lpstr>About MT AG</vt:lpstr>
      <vt:lpstr>About Me</vt:lpstr>
      <vt:lpstr>Oracle SQL Developer Data Modeler</vt:lpstr>
      <vt:lpstr>Agenda</vt:lpstr>
      <vt:lpstr>General Configuration – First Start</vt:lpstr>
      <vt:lpstr>General Configuration – Space for the Model</vt:lpstr>
      <vt:lpstr>General Configuration – Language Setting</vt:lpstr>
      <vt:lpstr>General Configuration – Preferences to check</vt:lpstr>
      <vt:lpstr>Design Defaults – Configuring Templates</vt:lpstr>
      <vt:lpstr>Smurf or Minion?</vt:lpstr>
      <vt:lpstr>Forward Engineering</vt:lpstr>
      <vt:lpstr>Reverse Engineering</vt:lpstr>
      <vt:lpstr>Helpers - Domains</vt:lpstr>
      <vt:lpstr>Helpers - Subviews</vt:lpstr>
      <vt:lpstr>Helpers – Classification Types</vt:lpstr>
      <vt:lpstr>Demo – Using Everything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Sebastian Schellenberg</dc:creator>
  <cp:lastModifiedBy>Klein, Moritz</cp:lastModifiedBy>
  <cp:revision>16</cp:revision>
  <dcterms:created xsi:type="dcterms:W3CDTF">2019-11-14T10:27:05Z</dcterms:created>
  <dcterms:modified xsi:type="dcterms:W3CDTF">2021-06-13T23:31:39Z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0x010100E1B4D8F5DE9419409FD49EBFB803B7C0006AD7E61C326E8D4CB9F9FB16E51390A2</vt:lpwstr>
  </property>
  <property fmtid="{D5CDD505-2E9C-101B-9397-08002B2CF9AE}" pid="3" name="TaxKeyword">
    <vt:lpwstr/>
  </property>
  <property fmtid="{D5CDD505-2E9C-101B-9397-08002B2CF9AE}" pid="4" name="MCKnowledgeTag">
    <vt:lpwstr/>
  </property>
</Properties>
</file>